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notesSlides/notesSlide1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notesMasterIdLst>
    <p:notesMasterId r:id="rId37"/>
  </p:notesMasterIdLst>
  <p:sldIdLst>
    <p:sldId id="256" r:id="rId2"/>
    <p:sldId id="281" r:id="rId3"/>
    <p:sldId id="257" r:id="rId4"/>
    <p:sldId id="277" r:id="rId5"/>
    <p:sldId id="290" r:id="rId6"/>
    <p:sldId id="278" r:id="rId7"/>
    <p:sldId id="306" r:id="rId8"/>
    <p:sldId id="285" r:id="rId9"/>
    <p:sldId id="291" r:id="rId10"/>
    <p:sldId id="292" r:id="rId11"/>
    <p:sldId id="297" r:id="rId12"/>
    <p:sldId id="298" r:id="rId13"/>
    <p:sldId id="299" r:id="rId14"/>
    <p:sldId id="300" r:id="rId15"/>
    <p:sldId id="301" r:id="rId16"/>
    <p:sldId id="302" r:id="rId17"/>
    <p:sldId id="303" r:id="rId18"/>
    <p:sldId id="304" r:id="rId19"/>
    <p:sldId id="305" r:id="rId20"/>
    <p:sldId id="307" r:id="rId21"/>
    <p:sldId id="308" r:id="rId22"/>
    <p:sldId id="309" r:id="rId23"/>
    <p:sldId id="310" r:id="rId24"/>
    <p:sldId id="311" r:id="rId25"/>
    <p:sldId id="312" r:id="rId26"/>
    <p:sldId id="313" r:id="rId27"/>
    <p:sldId id="314" r:id="rId28"/>
    <p:sldId id="315" r:id="rId29"/>
    <p:sldId id="293" r:id="rId30"/>
    <p:sldId id="294" r:id="rId31"/>
    <p:sldId id="295" r:id="rId32"/>
    <p:sldId id="296" r:id="rId33"/>
    <p:sldId id="282" r:id="rId34"/>
    <p:sldId id="283" r:id="rId35"/>
    <p:sldId id="276" r:id="rId36"/>
  </p:sldIdLst>
  <p:sldSz cx="9144000" cy="6858000" type="screen4x3"/>
  <p:notesSz cx="6858000" cy="9144000"/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charset="-122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charset="-122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charset="-122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charset="-122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宋体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宋体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宋体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宋体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0593" autoAdjust="0"/>
    <p:restoredTop sz="90929"/>
  </p:normalViewPr>
  <p:slideViewPr>
    <p:cSldViewPr>
      <p:cViewPr>
        <p:scale>
          <a:sx n="60" d="100"/>
          <a:sy n="60" d="100"/>
        </p:scale>
        <p:origin x="-1648" y="-31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0" hangingPunct="0">
              <a:defRPr sz="1200">
                <a:ea typeface="宋体" pitchFamily="2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0" hangingPunct="0">
              <a:defRPr sz="1200">
                <a:ea typeface="宋体" pitchFamily="2" charset="-122"/>
              </a:defRPr>
            </a:lvl1pPr>
          </a:lstStyle>
          <a:p>
            <a:pPr>
              <a:defRPr/>
            </a:pPr>
            <a:fld id="{F439F7DB-1B20-4F61-A040-85A0EEACF08C}" type="datetimeFigureOut">
              <a:rPr lang="zh-CN" altLang="en-US"/>
              <a:pPr>
                <a:defRPr/>
              </a:pPr>
              <a:t>2017-7-14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 smtClean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noProof="0" smtClean="0"/>
              <a:t>单击此处编辑母版文本样式</a:t>
            </a:r>
          </a:p>
          <a:p>
            <a:pPr lvl="1"/>
            <a:r>
              <a:rPr lang="zh-CN" altLang="en-US" noProof="0" smtClean="0"/>
              <a:t>第二级</a:t>
            </a:r>
          </a:p>
          <a:p>
            <a:pPr lvl="2"/>
            <a:r>
              <a:rPr lang="zh-CN" altLang="en-US" noProof="0" smtClean="0"/>
              <a:t>第三级</a:t>
            </a:r>
          </a:p>
          <a:p>
            <a:pPr lvl="3"/>
            <a:r>
              <a:rPr lang="zh-CN" altLang="en-US" noProof="0" smtClean="0"/>
              <a:t>第四级</a:t>
            </a:r>
          </a:p>
          <a:p>
            <a:pPr lvl="4"/>
            <a:r>
              <a:rPr lang="zh-CN" altLang="en-US" noProof="0" smtClean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0" hangingPunct="0">
              <a:defRPr sz="1200">
                <a:ea typeface="宋体" pitchFamily="2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eaLnBrk="0" hangingPunct="0">
              <a:defRPr sz="1200">
                <a:ea typeface="宋体" pitchFamily="2" charset="-122"/>
              </a:defRPr>
            </a:lvl1pPr>
          </a:lstStyle>
          <a:p>
            <a:pPr>
              <a:defRPr/>
            </a:pPr>
            <a:fld id="{A0FB27FD-83F5-4E99-B489-D14652F06793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723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CN" altLang="en-US" smtClean="0"/>
          </a:p>
        </p:txBody>
      </p:sp>
      <p:sp>
        <p:nvSpPr>
          <p:cNvPr id="30724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2CA9E98B-034A-4661-884A-35F10C9EF4FB}" type="slidenum">
              <a:rPr lang="zh-CN" altLang="en-US" smtClean="0">
                <a:ea typeface="宋体" charset="-122"/>
              </a:rPr>
              <a:pPr/>
              <a:t>1</a:t>
            </a:fld>
            <a:endParaRPr lang="zh-CN" altLang="en-US" smtClean="0">
              <a:ea typeface="宋体" charset="-122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1747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CN" altLang="en-US" smtClean="0"/>
          </a:p>
        </p:txBody>
      </p:sp>
      <p:sp>
        <p:nvSpPr>
          <p:cNvPr id="31748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828DCAB1-4DE9-426E-928F-73A65DC0B044}" type="slidenum">
              <a:rPr lang="zh-CN" altLang="en-US" smtClean="0">
                <a:ea typeface="宋体" charset="-122"/>
              </a:rPr>
              <a:pPr/>
              <a:t>2</a:t>
            </a:fld>
            <a:endParaRPr lang="zh-CN" altLang="en-US" smtClean="0">
              <a:ea typeface="宋体" charset="-122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2771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CN" altLang="en-US" smtClean="0"/>
          </a:p>
        </p:txBody>
      </p:sp>
      <p:sp>
        <p:nvSpPr>
          <p:cNvPr id="32772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5666E232-2637-492E-A5B9-B88F6DEDA3B4}" type="slidenum">
              <a:rPr lang="zh-CN" altLang="en-US" smtClean="0">
                <a:ea typeface="宋体" charset="-122"/>
              </a:rPr>
              <a:pPr/>
              <a:t>3</a:t>
            </a:fld>
            <a:endParaRPr lang="zh-CN" altLang="en-US" smtClean="0">
              <a:ea typeface="宋体" charset="-122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3795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CN" altLang="en-US" smtClean="0"/>
          </a:p>
        </p:txBody>
      </p:sp>
      <p:sp>
        <p:nvSpPr>
          <p:cNvPr id="33796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D3965295-E9DA-40C2-835A-F941B7CAE781}" type="slidenum">
              <a:rPr lang="zh-CN" altLang="en-US" smtClean="0">
                <a:ea typeface="宋体" charset="-122"/>
              </a:rPr>
              <a:pPr/>
              <a:t>4</a:t>
            </a:fld>
            <a:endParaRPr lang="zh-CN" altLang="en-US" smtClean="0">
              <a:ea typeface="宋体" charset="-122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4819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CN" altLang="en-US" smtClean="0"/>
          </a:p>
        </p:txBody>
      </p:sp>
      <p:sp>
        <p:nvSpPr>
          <p:cNvPr id="34820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4A4B2EEC-0347-4987-B9B3-0669DA10E7A8}" type="slidenum">
              <a:rPr lang="zh-CN" altLang="en-US" smtClean="0">
                <a:ea typeface="宋体" charset="-122"/>
              </a:rPr>
              <a:pPr/>
              <a:t>5</a:t>
            </a:fld>
            <a:endParaRPr lang="zh-CN" altLang="en-US" smtClean="0">
              <a:ea typeface="宋体" charset="-122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5843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CN" altLang="en-US" smtClean="0"/>
          </a:p>
        </p:txBody>
      </p:sp>
      <p:sp>
        <p:nvSpPr>
          <p:cNvPr id="35844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753E2AC6-9F55-4EDD-B3F5-1F84E65262B1}" type="slidenum">
              <a:rPr lang="zh-CN" altLang="en-US" smtClean="0">
                <a:ea typeface="宋体" charset="-122"/>
              </a:rPr>
              <a:pPr/>
              <a:t>6</a:t>
            </a:fld>
            <a:endParaRPr lang="zh-CN" altLang="en-US" smtClean="0">
              <a:ea typeface="宋体" charset="-122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6867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36868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AD8EEC41-C534-458A-B5C5-204C9CFA7368}" type="slidenum">
              <a:rPr lang="zh-CN" altLang="en-US" smtClean="0">
                <a:ea typeface="宋体" charset="-122"/>
              </a:rPr>
              <a:pPr/>
              <a:t>8</a:t>
            </a:fld>
            <a:endParaRPr lang="zh-CN" altLang="en-US" smtClean="0">
              <a:ea typeface="宋体" charset="-122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7891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CN" altLang="en-US" smtClean="0"/>
          </a:p>
        </p:txBody>
      </p:sp>
      <p:sp>
        <p:nvSpPr>
          <p:cNvPr id="37892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9091D80C-6E7F-4C37-9104-BD774B925B27}" type="slidenum">
              <a:rPr lang="zh-CN" altLang="en-US" smtClean="0">
                <a:ea typeface="宋体" charset="-122"/>
              </a:rPr>
              <a:pPr/>
              <a:t>9</a:t>
            </a:fld>
            <a:endParaRPr lang="zh-CN" altLang="en-US" smtClean="0">
              <a:ea typeface="宋体" charset="-122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8915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CN" altLang="en-US" smtClean="0"/>
          </a:p>
        </p:txBody>
      </p:sp>
      <p:sp>
        <p:nvSpPr>
          <p:cNvPr id="38916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E04E5A2D-82E4-46D6-A67E-182DB9919C97}" type="slidenum">
              <a:rPr lang="zh-CN" altLang="en-US" smtClean="0">
                <a:ea typeface="宋体" charset="-122"/>
              </a:rPr>
              <a:pPr/>
              <a:t>10</a:t>
            </a:fld>
            <a:endParaRPr lang="zh-CN" altLang="en-US" smtClean="0">
              <a:ea typeface="宋体" charset="-122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9939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CN" altLang="en-US" smtClean="0"/>
          </a:p>
        </p:txBody>
      </p:sp>
      <p:sp>
        <p:nvSpPr>
          <p:cNvPr id="39940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E8A33A83-3D41-490C-A0D1-169C0E3FF888}" type="slidenum">
              <a:rPr lang="zh-CN" altLang="en-US" smtClean="0">
                <a:ea typeface="宋体" charset="-122"/>
              </a:rPr>
              <a:pPr/>
              <a:t>29</a:t>
            </a:fld>
            <a:endParaRPr lang="zh-CN" altLang="en-US" smtClean="0">
              <a:ea typeface="宋体" charset="-122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0963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CN" altLang="en-US" smtClean="0"/>
          </a:p>
        </p:txBody>
      </p:sp>
      <p:sp>
        <p:nvSpPr>
          <p:cNvPr id="40964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B8E91DA2-AA69-40FB-9102-0E4F594C9059}" type="slidenum">
              <a:rPr lang="zh-CN" altLang="en-US" smtClean="0">
                <a:ea typeface="宋体" charset="-122"/>
              </a:rPr>
              <a:pPr/>
              <a:t>30</a:t>
            </a:fld>
            <a:endParaRPr lang="zh-CN" altLang="en-US" smtClean="0">
              <a:ea typeface="宋体" charset="-122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1987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CN" altLang="en-US" smtClean="0"/>
          </a:p>
        </p:txBody>
      </p:sp>
      <p:sp>
        <p:nvSpPr>
          <p:cNvPr id="41988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28280D92-F48B-42BB-8F94-0788627582F9}" type="slidenum">
              <a:rPr lang="zh-CN" altLang="en-US" smtClean="0">
                <a:ea typeface="宋体" charset="-122"/>
              </a:rPr>
              <a:pPr/>
              <a:t>31</a:t>
            </a:fld>
            <a:endParaRPr lang="zh-CN" altLang="en-US" smtClean="0">
              <a:ea typeface="宋体" charset="-122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3011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CN" altLang="en-US" smtClean="0"/>
          </a:p>
        </p:txBody>
      </p:sp>
      <p:sp>
        <p:nvSpPr>
          <p:cNvPr id="43012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6C54DB4F-5EFC-40EF-87D2-1D62F3158AF1}" type="slidenum">
              <a:rPr lang="zh-CN" altLang="en-US" smtClean="0">
                <a:ea typeface="宋体" charset="-122"/>
              </a:rPr>
              <a:pPr/>
              <a:t>32</a:t>
            </a:fld>
            <a:endParaRPr lang="zh-CN" altLang="en-US" smtClean="0">
              <a:ea typeface="宋体" charset="-122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BB2E7DA9-237A-4090-BD21-20735AB207FD}" type="slidenum">
              <a:rPr lang="en-US" altLang="zh-CN" smtClean="0">
                <a:ea typeface="宋体" charset="-122"/>
              </a:rPr>
              <a:pPr/>
              <a:t>33</a:t>
            </a:fld>
            <a:endParaRPr lang="en-US" altLang="zh-CN" smtClean="0">
              <a:ea typeface="宋体" charset="-122"/>
            </a:endParaRPr>
          </a:p>
        </p:txBody>
      </p:sp>
      <p:sp>
        <p:nvSpPr>
          <p:cNvPr id="440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403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zh-CN" altLang="en-US" smtClean="0"/>
              <a:t>各位来宾、各位校友、老师们、同学们，北京语言大学往昔的进步，得到过大家的鼎力支持；学校未来的发展，更是离不开大家的热情帮助。希望各级领导继续关心和扶持北京语言大学，希望广大校友、社会各界人士、兄弟院校继续为学校发展献计献策，一如既往地给予学校支持和帮助。</a:t>
            </a: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797298F4-E454-4352-9F82-4E64D6A9B93C}" type="slidenum">
              <a:rPr lang="en-US" altLang="zh-CN" smtClean="0">
                <a:ea typeface="宋体" charset="-122"/>
              </a:rPr>
              <a:pPr/>
              <a:t>34</a:t>
            </a:fld>
            <a:endParaRPr lang="en-US" altLang="zh-CN" smtClean="0">
              <a:ea typeface="宋体" charset="-122"/>
            </a:endParaRPr>
          </a:p>
        </p:txBody>
      </p:sp>
      <p:sp>
        <p:nvSpPr>
          <p:cNvPr id="450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506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6083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CN" altLang="en-US" smtClean="0"/>
          </a:p>
        </p:txBody>
      </p:sp>
      <p:sp>
        <p:nvSpPr>
          <p:cNvPr id="46084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38B5BE20-E7A6-4289-BD1D-B4F23CA307A0}" type="slidenum">
              <a:rPr lang="zh-CN" altLang="en-US" smtClean="0">
                <a:ea typeface="宋体" charset="-122"/>
              </a:rPr>
              <a:pPr/>
              <a:t>35</a:t>
            </a:fld>
            <a:endParaRPr lang="zh-CN" altLang="en-US" smtClean="0">
              <a:ea typeface="宋体" charset="-122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标题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-19050"/>
            <a:ext cx="9144000" cy="6877050"/>
            <a:chOff x="0" y="-12"/>
            <a:chExt cx="5760" cy="4332"/>
          </a:xfrm>
        </p:grpSpPr>
        <p:sp>
          <p:nvSpPr>
            <p:cNvPr id="5" name="Rectangle 3"/>
            <p:cNvSpPr>
              <a:spLocks noChangeArrowheads="1"/>
            </p:cNvSpPr>
            <p:nvPr userDrawn="1"/>
          </p:nvSpPr>
          <p:spPr bwMode="hidden">
            <a:xfrm>
              <a:off x="1104" y="1008"/>
              <a:ext cx="4656" cy="3312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50000">
                  <a:schemeClr val="bg1"/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0" hangingPunct="0">
                <a:defRPr/>
              </a:pPr>
              <a:endParaRPr lang="zh-CN" altLang="en-US">
                <a:ea typeface="宋体" pitchFamily="2" charset="-122"/>
              </a:endParaRPr>
            </a:p>
          </p:txBody>
        </p:sp>
        <p:grpSp>
          <p:nvGrpSpPr>
            <p:cNvPr id="6" name="Group 4"/>
            <p:cNvGrpSpPr>
              <a:grpSpLocks/>
            </p:cNvGrpSpPr>
            <p:nvPr userDrawn="1"/>
          </p:nvGrpSpPr>
          <p:grpSpPr bwMode="auto">
            <a:xfrm>
              <a:off x="-1261" y="-157"/>
              <a:ext cx="7021" cy="1190"/>
              <a:chOff x="-1261" y="-154"/>
              <a:chExt cx="7021" cy="1190"/>
            </a:xfrm>
          </p:grpSpPr>
          <p:sp>
            <p:nvSpPr>
              <p:cNvPr id="8" name="Freeform 5"/>
              <p:cNvSpPr>
                <a:spLocks/>
              </p:cNvSpPr>
              <p:nvPr userDrawn="1"/>
            </p:nvSpPr>
            <p:spPr bwMode="ltGray">
              <a:xfrm>
                <a:off x="0" y="4"/>
                <a:ext cx="5760" cy="1032"/>
              </a:xfrm>
              <a:custGeom>
                <a:avLst/>
                <a:gdLst/>
                <a:ahLst/>
                <a:cxnLst>
                  <a:cxn ang="0">
                    <a:pos x="4848" y="432"/>
                  </a:cxn>
                  <a:cxn ang="0">
                    <a:pos x="0" y="432"/>
                  </a:cxn>
                  <a:cxn ang="0">
                    <a:pos x="0" y="0"/>
                  </a:cxn>
                  <a:cxn ang="0">
                    <a:pos x="4848" y="0"/>
                  </a:cxn>
                  <a:cxn ang="0">
                    <a:pos x="4848" y="432"/>
                  </a:cxn>
                </a:cxnLst>
                <a:rect l="0" t="0" r="r" b="b"/>
                <a:pathLst>
                  <a:path w="4848" h="432">
                    <a:moveTo>
                      <a:pt x="4848" y="432"/>
                    </a:moveTo>
                    <a:lnTo>
                      <a:pt x="0" y="432"/>
                    </a:lnTo>
                    <a:lnTo>
                      <a:pt x="0" y="0"/>
                    </a:lnTo>
                    <a:lnTo>
                      <a:pt x="4848" y="0"/>
                    </a:lnTo>
                    <a:lnTo>
                      <a:pt x="4848" y="432"/>
                    </a:lnTo>
                    <a:close/>
                  </a:path>
                </a:pathLst>
              </a:custGeom>
              <a:solidFill>
                <a:schemeClr val="hlink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0" hangingPunct="0">
                  <a:defRPr/>
                </a:pPr>
                <a:endParaRPr lang="zh-CN" altLang="en-US">
                  <a:ea typeface="宋体" pitchFamily="2" charset="-122"/>
                </a:endParaRPr>
              </a:p>
            </p:txBody>
          </p:sp>
          <p:grpSp>
            <p:nvGrpSpPr>
              <p:cNvPr id="9" name="Group 6"/>
              <p:cNvGrpSpPr>
                <a:grpSpLocks/>
              </p:cNvGrpSpPr>
              <p:nvPr userDrawn="1"/>
            </p:nvGrpSpPr>
            <p:grpSpPr bwMode="auto">
              <a:xfrm>
                <a:off x="333" y="-9"/>
                <a:ext cx="5176" cy="1044"/>
                <a:chOff x="333" y="-9"/>
                <a:chExt cx="5176" cy="1044"/>
              </a:xfrm>
            </p:grpSpPr>
            <p:sp>
              <p:nvSpPr>
                <p:cNvPr id="38" name="Freeform 7"/>
                <p:cNvSpPr>
                  <a:spLocks/>
                </p:cNvSpPr>
                <p:nvPr userDrawn="1"/>
              </p:nvSpPr>
              <p:spPr bwMode="ltGray">
                <a:xfrm>
                  <a:off x="3230" y="949"/>
                  <a:ext cx="17" cy="20"/>
                </a:xfrm>
                <a:custGeom>
                  <a:avLst/>
                  <a:gdLst/>
                  <a:ahLst/>
                  <a:cxnLst>
                    <a:cxn ang="0">
                      <a:pos x="5" y="11"/>
                    </a:cxn>
                    <a:cxn ang="0">
                      <a:pos x="15" y="5"/>
                    </a:cxn>
                    <a:cxn ang="0">
                      <a:pos x="13" y="17"/>
                    </a:cxn>
                    <a:cxn ang="0">
                      <a:pos x="5" y="11"/>
                    </a:cxn>
                  </a:cxnLst>
                  <a:rect l="0" t="0" r="r" b="b"/>
                  <a:pathLst>
                    <a:path w="15" h="23">
                      <a:moveTo>
                        <a:pt x="5" y="11"/>
                      </a:moveTo>
                      <a:cubicBezTo>
                        <a:pt x="2" y="1"/>
                        <a:pt x="7" y="0"/>
                        <a:pt x="15" y="5"/>
                      </a:cubicBezTo>
                      <a:cubicBezTo>
                        <a:pt x="14" y="9"/>
                        <a:pt x="15" y="13"/>
                        <a:pt x="13" y="17"/>
                      </a:cubicBezTo>
                      <a:cubicBezTo>
                        <a:pt x="9" y="23"/>
                        <a:pt x="0" y="16"/>
                        <a:pt x="5" y="11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eaLnBrk="0" hangingPunct="0">
                    <a:defRPr/>
                  </a:pPr>
                  <a:endParaRPr lang="zh-CN" altLang="en-US">
                    <a:ea typeface="宋体" pitchFamily="2" charset="-122"/>
                  </a:endParaRPr>
                </a:p>
              </p:txBody>
            </p:sp>
            <p:sp>
              <p:nvSpPr>
                <p:cNvPr id="39" name="Freeform 8"/>
                <p:cNvSpPr>
                  <a:spLocks/>
                </p:cNvSpPr>
                <p:nvPr userDrawn="1"/>
              </p:nvSpPr>
              <p:spPr bwMode="ltGray">
                <a:xfrm>
                  <a:off x="3406" y="1015"/>
                  <a:ext cx="21" cy="20"/>
                </a:xfrm>
                <a:custGeom>
                  <a:avLst/>
                  <a:gdLst/>
                  <a:ahLst/>
                  <a:cxnLst>
                    <a:cxn ang="0">
                      <a:pos x="3" y="13"/>
                    </a:cxn>
                    <a:cxn ang="0">
                      <a:pos x="11" y="3"/>
                    </a:cxn>
                    <a:cxn ang="0">
                      <a:pos x="7" y="19"/>
                    </a:cxn>
                    <a:cxn ang="0">
                      <a:pos x="3" y="13"/>
                    </a:cxn>
                  </a:cxnLst>
                  <a:rect l="0" t="0" r="r" b="b"/>
                  <a:pathLst>
                    <a:path w="20" h="23">
                      <a:moveTo>
                        <a:pt x="3" y="13"/>
                      </a:moveTo>
                      <a:cubicBezTo>
                        <a:pt x="0" y="5"/>
                        <a:pt x="2" y="0"/>
                        <a:pt x="11" y="3"/>
                      </a:cubicBezTo>
                      <a:cubicBezTo>
                        <a:pt x="16" y="10"/>
                        <a:pt x="20" y="23"/>
                        <a:pt x="7" y="19"/>
                      </a:cubicBezTo>
                      <a:cubicBezTo>
                        <a:pt x="6" y="17"/>
                        <a:pt x="3" y="13"/>
                        <a:pt x="3" y="13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eaLnBrk="0" hangingPunct="0">
                    <a:defRPr/>
                  </a:pPr>
                  <a:endParaRPr lang="zh-CN" altLang="en-US">
                    <a:ea typeface="宋体" pitchFamily="2" charset="-122"/>
                  </a:endParaRPr>
                </a:p>
              </p:txBody>
            </p:sp>
            <p:sp>
              <p:nvSpPr>
                <p:cNvPr id="40" name="Freeform 9"/>
                <p:cNvSpPr>
                  <a:spLocks/>
                </p:cNvSpPr>
                <p:nvPr userDrawn="1"/>
              </p:nvSpPr>
              <p:spPr bwMode="ltGray">
                <a:xfrm>
                  <a:off x="2909" y="908"/>
                  <a:ext cx="31" cy="34"/>
                </a:xfrm>
                <a:custGeom>
                  <a:avLst/>
                  <a:gdLst/>
                  <a:ahLst/>
                  <a:cxnLst>
                    <a:cxn ang="0">
                      <a:pos x="16" y="33"/>
                    </a:cxn>
                    <a:cxn ang="0">
                      <a:pos x="8" y="21"/>
                    </a:cxn>
                    <a:cxn ang="0">
                      <a:pos x="0" y="9"/>
                    </a:cxn>
                    <a:cxn ang="0">
                      <a:pos x="16" y="3"/>
                    </a:cxn>
                    <a:cxn ang="0">
                      <a:pos x="30" y="23"/>
                    </a:cxn>
                    <a:cxn ang="0">
                      <a:pos x="28" y="31"/>
                    </a:cxn>
                    <a:cxn ang="0">
                      <a:pos x="16" y="33"/>
                    </a:cxn>
                  </a:cxnLst>
                  <a:rect l="0" t="0" r="r" b="b"/>
                  <a:pathLst>
                    <a:path w="30" h="42">
                      <a:moveTo>
                        <a:pt x="16" y="33"/>
                      </a:moveTo>
                      <a:cubicBezTo>
                        <a:pt x="3" y="20"/>
                        <a:pt x="15" y="34"/>
                        <a:pt x="8" y="21"/>
                      </a:cubicBezTo>
                      <a:cubicBezTo>
                        <a:pt x="6" y="17"/>
                        <a:pt x="0" y="9"/>
                        <a:pt x="0" y="9"/>
                      </a:cubicBezTo>
                      <a:cubicBezTo>
                        <a:pt x="5" y="1"/>
                        <a:pt x="7" y="0"/>
                        <a:pt x="16" y="3"/>
                      </a:cubicBezTo>
                      <a:cubicBezTo>
                        <a:pt x="25" y="16"/>
                        <a:pt x="10" y="16"/>
                        <a:pt x="30" y="23"/>
                      </a:cubicBezTo>
                      <a:cubicBezTo>
                        <a:pt x="29" y="26"/>
                        <a:pt x="30" y="29"/>
                        <a:pt x="28" y="31"/>
                      </a:cubicBezTo>
                      <a:cubicBezTo>
                        <a:pt x="15" y="42"/>
                        <a:pt x="16" y="38"/>
                        <a:pt x="16" y="33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eaLnBrk="0" hangingPunct="0">
                    <a:defRPr/>
                  </a:pPr>
                  <a:endParaRPr lang="zh-CN" altLang="en-US">
                    <a:ea typeface="宋体" pitchFamily="2" charset="-122"/>
                  </a:endParaRPr>
                </a:p>
              </p:txBody>
            </p:sp>
            <p:sp>
              <p:nvSpPr>
                <p:cNvPr id="41" name="Freeform 10"/>
                <p:cNvSpPr>
                  <a:spLocks/>
                </p:cNvSpPr>
                <p:nvPr userDrawn="1"/>
              </p:nvSpPr>
              <p:spPr bwMode="ltGray">
                <a:xfrm>
                  <a:off x="2551" y="940"/>
                  <a:ext cx="25" cy="12"/>
                </a:xfrm>
                <a:custGeom>
                  <a:avLst/>
                  <a:gdLst/>
                  <a:ahLst/>
                  <a:cxnLst>
                    <a:cxn ang="0">
                      <a:pos x="15" y="16"/>
                    </a:cxn>
                    <a:cxn ang="0">
                      <a:pos x="3" y="8"/>
                    </a:cxn>
                    <a:cxn ang="0">
                      <a:pos x="15" y="0"/>
                    </a:cxn>
                    <a:cxn ang="0">
                      <a:pos x="15" y="16"/>
                    </a:cxn>
                  </a:cxnLst>
                  <a:rect l="0" t="0" r="r" b="b"/>
                  <a:pathLst>
                    <a:path w="25" h="16">
                      <a:moveTo>
                        <a:pt x="15" y="16"/>
                      </a:moveTo>
                      <a:cubicBezTo>
                        <a:pt x="10" y="15"/>
                        <a:pt x="0" y="12"/>
                        <a:pt x="3" y="8"/>
                      </a:cubicBezTo>
                      <a:cubicBezTo>
                        <a:pt x="6" y="4"/>
                        <a:pt x="15" y="0"/>
                        <a:pt x="15" y="0"/>
                      </a:cubicBezTo>
                      <a:cubicBezTo>
                        <a:pt x="17" y="3"/>
                        <a:pt x="25" y="16"/>
                        <a:pt x="15" y="16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eaLnBrk="0" hangingPunct="0">
                    <a:defRPr/>
                  </a:pPr>
                  <a:endParaRPr lang="zh-CN" altLang="en-US">
                    <a:ea typeface="宋体" pitchFamily="2" charset="-122"/>
                  </a:endParaRPr>
                </a:p>
              </p:txBody>
            </p:sp>
            <p:sp>
              <p:nvSpPr>
                <p:cNvPr id="42" name="Freeform 11"/>
                <p:cNvSpPr>
                  <a:spLocks/>
                </p:cNvSpPr>
                <p:nvPr userDrawn="1"/>
              </p:nvSpPr>
              <p:spPr bwMode="ltGray">
                <a:xfrm>
                  <a:off x="2443" y="954"/>
                  <a:ext cx="65" cy="39"/>
                </a:xfrm>
                <a:custGeom>
                  <a:avLst/>
                  <a:gdLst/>
                  <a:ahLst/>
                  <a:cxnLst>
                    <a:cxn ang="0">
                      <a:pos x="14" y="24"/>
                    </a:cxn>
                    <a:cxn ang="0">
                      <a:pos x="30" y="4"/>
                    </a:cxn>
                    <a:cxn ang="0">
                      <a:pos x="42" y="0"/>
                    </a:cxn>
                    <a:cxn ang="0">
                      <a:pos x="58" y="12"/>
                    </a:cxn>
                    <a:cxn ang="0">
                      <a:pos x="32" y="26"/>
                    </a:cxn>
                    <a:cxn ang="0">
                      <a:pos x="12" y="46"/>
                    </a:cxn>
                    <a:cxn ang="0">
                      <a:pos x="8" y="20"/>
                    </a:cxn>
                    <a:cxn ang="0">
                      <a:pos x="12" y="14"/>
                    </a:cxn>
                    <a:cxn ang="0">
                      <a:pos x="14" y="24"/>
                    </a:cxn>
                  </a:cxnLst>
                  <a:rect l="0" t="0" r="r" b="b"/>
                  <a:pathLst>
                    <a:path w="65" h="46">
                      <a:moveTo>
                        <a:pt x="14" y="24"/>
                      </a:moveTo>
                      <a:cubicBezTo>
                        <a:pt x="18" y="13"/>
                        <a:pt x="16" y="9"/>
                        <a:pt x="30" y="4"/>
                      </a:cubicBezTo>
                      <a:cubicBezTo>
                        <a:pt x="34" y="3"/>
                        <a:pt x="42" y="0"/>
                        <a:pt x="42" y="0"/>
                      </a:cubicBezTo>
                      <a:cubicBezTo>
                        <a:pt x="50" y="1"/>
                        <a:pt x="65" y="0"/>
                        <a:pt x="58" y="12"/>
                      </a:cubicBezTo>
                      <a:cubicBezTo>
                        <a:pt x="53" y="21"/>
                        <a:pt x="40" y="21"/>
                        <a:pt x="32" y="26"/>
                      </a:cubicBezTo>
                      <a:cubicBezTo>
                        <a:pt x="26" y="35"/>
                        <a:pt x="23" y="42"/>
                        <a:pt x="12" y="46"/>
                      </a:cubicBezTo>
                      <a:cubicBezTo>
                        <a:pt x="0" y="42"/>
                        <a:pt x="5" y="30"/>
                        <a:pt x="8" y="20"/>
                      </a:cubicBezTo>
                      <a:cubicBezTo>
                        <a:pt x="9" y="18"/>
                        <a:pt x="10" y="13"/>
                        <a:pt x="12" y="14"/>
                      </a:cubicBezTo>
                      <a:cubicBezTo>
                        <a:pt x="15" y="16"/>
                        <a:pt x="13" y="21"/>
                        <a:pt x="14" y="24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eaLnBrk="0" hangingPunct="0">
                    <a:defRPr/>
                  </a:pPr>
                  <a:endParaRPr lang="zh-CN" altLang="en-US">
                    <a:ea typeface="宋体" pitchFamily="2" charset="-122"/>
                  </a:endParaRPr>
                </a:p>
              </p:txBody>
            </p:sp>
            <p:sp>
              <p:nvSpPr>
                <p:cNvPr id="43" name="Freeform 12"/>
                <p:cNvSpPr>
                  <a:spLocks/>
                </p:cNvSpPr>
                <p:nvPr userDrawn="1"/>
              </p:nvSpPr>
              <p:spPr bwMode="ltGray">
                <a:xfrm>
                  <a:off x="2375" y="952"/>
                  <a:ext cx="68" cy="39"/>
                </a:xfrm>
                <a:custGeom>
                  <a:avLst/>
                  <a:gdLst/>
                  <a:ahLst/>
                  <a:cxnLst>
                    <a:cxn ang="0">
                      <a:pos x="0" y="31"/>
                    </a:cxn>
                    <a:cxn ang="0">
                      <a:pos x="18" y="25"/>
                    </a:cxn>
                    <a:cxn ang="0">
                      <a:pos x="52" y="1"/>
                    </a:cxn>
                    <a:cxn ang="0">
                      <a:pos x="64" y="3"/>
                    </a:cxn>
                    <a:cxn ang="0">
                      <a:pos x="50" y="19"/>
                    </a:cxn>
                    <a:cxn ang="0">
                      <a:pos x="28" y="33"/>
                    </a:cxn>
                    <a:cxn ang="0">
                      <a:pos x="22" y="47"/>
                    </a:cxn>
                    <a:cxn ang="0">
                      <a:pos x="16" y="45"/>
                    </a:cxn>
                    <a:cxn ang="0">
                      <a:pos x="12" y="39"/>
                    </a:cxn>
                    <a:cxn ang="0">
                      <a:pos x="0" y="35"/>
                    </a:cxn>
                    <a:cxn ang="0">
                      <a:pos x="0" y="31"/>
                    </a:cxn>
                  </a:cxnLst>
                  <a:rect l="0" t="0" r="r" b="b"/>
                  <a:pathLst>
                    <a:path w="69" h="47">
                      <a:moveTo>
                        <a:pt x="0" y="31"/>
                      </a:moveTo>
                      <a:cubicBezTo>
                        <a:pt x="7" y="24"/>
                        <a:pt x="9" y="22"/>
                        <a:pt x="18" y="25"/>
                      </a:cubicBezTo>
                      <a:cubicBezTo>
                        <a:pt x="25" y="4"/>
                        <a:pt x="36" y="12"/>
                        <a:pt x="52" y="1"/>
                      </a:cubicBezTo>
                      <a:cubicBezTo>
                        <a:pt x="56" y="2"/>
                        <a:pt x="61" y="0"/>
                        <a:pt x="64" y="3"/>
                      </a:cubicBezTo>
                      <a:cubicBezTo>
                        <a:pt x="69" y="8"/>
                        <a:pt x="50" y="19"/>
                        <a:pt x="50" y="19"/>
                      </a:cubicBezTo>
                      <a:cubicBezTo>
                        <a:pt x="46" y="31"/>
                        <a:pt x="35" y="22"/>
                        <a:pt x="28" y="33"/>
                      </a:cubicBezTo>
                      <a:cubicBezTo>
                        <a:pt x="31" y="41"/>
                        <a:pt x="31" y="44"/>
                        <a:pt x="22" y="47"/>
                      </a:cubicBezTo>
                      <a:cubicBezTo>
                        <a:pt x="20" y="46"/>
                        <a:pt x="18" y="46"/>
                        <a:pt x="16" y="45"/>
                      </a:cubicBezTo>
                      <a:cubicBezTo>
                        <a:pt x="14" y="43"/>
                        <a:pt x="14" y="40"/>
                        <a:pt x="12" y="39"/>
                      </a:cubicBezTo>
                      <a:cubicBezTo>
                        <a:pt x="8" y="37"/>
                        <a:pt x="0" y="35"/>
                        <a:pt x="0" y="35"/>
                      </a:cubicBezTo>
                      <a:cubicBezTo>
                        <a:pt x="2" y="26"/>
                        <a:pt x="3" y="25"/>
                        <a:pt x="0" y="31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eaLnBrk="0" hangingPunct="0">
                    <a:defRPr/>
                  </a:pPr>
                  <a:endParaRPr lang="zh-CN" altLang="en-US">
                    <a:ea typeface="宋体" pitchFamily="2" charset="-122"/>
                  </a:endParaRPr>
                </a:p>
              </p:txBody>
            </p:sp>
            <p:sp>
              <p:nvSpPr>
                <p:cNvPr id="44" name="Freeform 13"/>
                <p:cNvSpPr>
                  <a:spLocks/>
                </p:cNvSpPr>
                <p:nvPr userDrawn="1"/>
              </p:nvSpPr>
              <p:spPr bwMode="ltGray">
                <a:xfrm>
                  <a:off x="2007" y="739"/>
                  <a:ext cx="354" cy="228"/>
                </a:xfrm>
                <a:custGeom>
                  <a:avLst/>
                  <a:gdLst/>
                  <a:ahLst/>
                  <a:cxnLst>
                    <a:cxn ang="0">
                      <a:pos x="10" y="4"/>
                    </a:cxn>
                    <a:cxn ang="0">
                      <a:pos x="36" y="18"/>
                    </a:cxn>
                    <a:cxn ang="0">
                      <a:pos x="46" y="30"/>
                    </a:cxn>
                    <a:cxn ang="0">
                      <a:pos x="76" y="52"/>
                    </a:cxn>
                    <a:cxn ang="0">
                      <a:pos x="92" y="66"/>
                    </a:cxn>
                    <a:cxn ang="0">
                      <a:pos x="122" y="98"/>
                    </a:cxn>
                    <a:cxn ang="0">
                      <a:pos x="136" y="128"/>
                    </a:cxn>
                    <a:cxn ang="0">
                      <a:pos x="148" y="132"/>
                    </a:cxn>
                    <a:cxn ang="0">
                      <a:pos x="154" y="150"/>
                    </a:cxn>
                    <a:cxn ang="0">
                      <a:pos x="176" y="152"/>
                    </a:cxn>
                    <a:cxn ang="0">
                      <a:pos x="170" y="196"/>
                    </a:cxn>
                    <a:cxn ang="0">
                      <a:pos x="180" y="224"/>
                    </a:cxn>
                    <a:cxn ang="0">
                      <a:pos x="198" y="232"/>
                    </a:cxn>
                    <a:cxn ang="0">
                      <a:pos x="216" y="234"/>
                    </a:cxn>
                    <a:cxn ang="0">
                      <a:pos x="236" y="242"/>
                    </a:cxn>
                    <a:cxn ang="0">
                      <a:pos x="254" y="236"/>
                    </a:cxn>
                    <a:cxn ang="0">
                      <a:pos x="272" y="248"/>
                    </a:cxn>
                    <a:cxn ang="0">
                      <a:pos x="296" y="256"/>
                    </a:cxn>
                    <a:cxn ang="0">
                      <a:pos x="314" y="264"/>
                    </a:cxn>
                    <a:cxn ang="0">
                      <a:pos x="352" y="266"/>
                    </a:cxn>
                    <a:cxn ang="0">
                      <a:pos x="342" y="274"/>
                    </a:cxn>
                    <a:cxn ang="0">
                      <a:pos x="322" y="272"/>
                    </a:cxn>
                    <a:cxn ang="0">
                      <a:pos x="300" y="270"/>
                    </a:cxn>
                    <a:cxn ang="0">
                      <a:pos x="288" y="266"/>
                    </a:cxn>
                    <a:cxn ang="0">
                      <a:pos x="252" y="264"/>
                    </a:cxn>
                    <a:cxn ang="0">
                      <a:pos x="234" y="260"/>
                    </a:cxn>
                    <a:cxn ang="0">
                      <a:pos x="172" y="242"/>
                    </a:cxn>
                    <a:cxn ang="0">
                      <a:pos x="160" y="216"/>
                    </a:cxn>
                    <a:cxn ang="0">
                      <a:pos x="126" y="200"/>
                    </a:cxn>
                    <a:cxn ang="0">
                      <a:pos x="108" y="186"/>
                    </a:cxn>
                    <a:cxn ang="0">
                      <a:pos x="94" y="158"/>
                    </a:cxn>
                    <a:cxn ang="0">
                      <a:pos x="68" y="108"/>
                    </a:cxn>
                    <a:cxn ang="0">
                      <a:pos x="64" y="102"/>
                    </a:cxn>
                    <a:cxn ang="0">
                      <a:pos x="58" y="100"/>
                    </a:cxn>
                    <a:cxn ang="0">
                      <a:pos x="54" y="88"/>
                    </a:cxn>
                    <a:cxn ang="0">
                      <a:pos x="38" y="58"/>
                    </a:cxn>
                    <a:cxn ang="0">
                      <a:pos x="20" y="40"/>
                    </a:cxn>
                    <a:cxn ang="0">
                      <a:pos x="4" y="22"/>
                    </a:cxn>
                    <a:cxn ang="0">
                      <a:pos x="10" y="2"/>
                    </a:cxn>
                    <a:cxn ang="0">
                      <a:pos x="10" y="4"/>
                    </a:cxn>
                  </a:cxnLst>
                  <a:rect l="0" t="0" r="r" b="b"/>
                  <a:pathLst>
                    <a:path w="355" h="277">
                      <a:moveTo>
                        <a:pt x="10" y="4"/>
                      </a:moveTo>
                      <a:cubicBezTo>
                        <a:pt x="22" y="0"/>
                        <a:pt x="24" y="14"/>
                        <a:pt x="36" y="18"/>
                      </a:cubicBezTo>
                      <a:cubicBezTo>
                        <a:pt x="37" y="19"/>
                        <a:pt x="45" y="29"/>
                        <a:pt x="46" y="30"/>
                      </a:cubicBezTo>
                      <a:cubicBezTo>
                        <a:pt x="56" y="40"/>
                        <a:pt x="67" y="38"/>
                        <a:pt x="76" y="52"/>
                      </a:cubicBezTo>
                      <a:cubicBezTo>
                        <a:pt x="80" y="58"/>
                        <a:pt x="92" y="66"/>
                        <a:pt x="92" y="66"/>
                      </a:cubicBezTo>
                      <a:cubicBezTo>
                        <a:pt x="96" y="79"/>
                        <a:pt x="112" y="88"/>
                        <a:pt x="122" y="98"/>
                      </a:cubicBezTo>
                      <a:cubicBezTo>
                        <a:pt x="124" y="105"/>
                        <a:pt x="130" y="124"/>
                        <a:pt x="136" y="128"/>
                      </a:cubicBezTo>
                      <a:cubicBezTo>
                        <a:pt x="140" y="130"/>
                        <a:pt x="148" y="132"/>
                        <a:pt x="148" y="132"/>
                      </a:cubicBezTo>
                      <a:cubicBezTo>
                        <a:pt x="150" y="138"/>
                        <a:pt x="154" y="150"/>
                        <a:pt x="154" y="150"/>
                      </a:cubicBezTo>
                      <a:cubicBezTo>
                        <a:pt x="161" y="139"/>
                        <a:pt x="168" y="144"/>
                        <a:pt x="176" y="152"/>
                      </a:cubicBezTo>
                      <a:cubicBezTo>
                        <a:pt x="174" y="167"/>
                        <a:pt x="173" y="181"/>
                        <a:pt x="170" y="196"/>
                      </a:cubicBezTo>
                      <a:cubicBezTo>
                        <a:pt x="171" y="202"/>
                        <a:pt x="174" y="220"/>
                        <a:pt x="180" y="224"/>
                      </a:cubicBezTo>
                      <a:cubicBezTo>
                        <a:pt x="185" y="228"/>
                        <a:pt x="193" y="228"/>
                        <a:pt x="198" y="232"/>
                      </a:cubicBezTo>
                      <a:cubicBezTo>
                        <a:pt x="204" y="230"/>
                        <a:pt x="216" y="234"/>
                        <a:pt x="216" y="234"/>
                      </a:cubicBezTo>
                      <a:cubicBezTo>
                        <a:pt x="223" y="241"/>
                        <a:pt x="225" y="245"/>
                        <a:pt x="236" y="242"/>
                      </a:cubicBezTo>
                      <a:cubicBezTo>
                        <a:pt x="242" y="240"/>
                        <a:pt x="254" y="236"/>
                        <a:pt x="254" y="236"/>
                      </a:cubicBezTo>
                      <a:cubicBezTo>
                        <a:pt x="260" y="240"/>
                        <a:pt x="265" y="246"/>
                        <a:pt x="272" y="248"/>
                      </a:cubicBezTo>
                      <a:cubicBezTo>
                        <a:pt x="277" y="250"/>
                        <a:pt x="291" y="252"/>
                        <a:pt x="296" y="256"/>
                      </a:cubicBezTo>
                      <a:cubicBezTo>
                        <a:pt x="301" y="260"/>
                        <a:pt x="314" y="264"/>
                        <a:pt x="314" y="264"/>
                      </a:cubicBezTo>
                      <a:cubicBezTo>
                        <a:pt x="330" y="263"/>
                        <a:pt x="338" y="261"/>
                        <a:pt x="352" y="266"/>
                      </a:cubicBezTo>
                      <a:cubicBezTo>
                        <a:pt x="355" y="275"/>
                        <a:pt x="350" y="277"/>
                        <a:pt x="342" y="274"/>
                      </a:cubicBezTo>
                      <a:cubicBezTo>
                        <a:pt x="336" y="276"/>
                        <a:pt x="322" y="272"/>
                        <a:pt x="322" y="272"/>
                      </a:cubicBezTo>
                      <a:cubicBezTo>
                        <a:pt x="314" y="275"/>
                        <a:pt x="308" y="272"/>
                        <a:pt x="300" y="270"/>
                      </a:cubicBezTo>
                      <a:cubicBezTo>
                        <a:pt x="296" y="269"/>
                        <a:pt x="288" y="266"/>
                        <a:pt x="288" y="266"/>
                      </a:cubicBezTo>
                      <a:cubicBezTo>
                        <a:pt x="276" y="270"/>
                        <a:pt x="264" y="266"/>
                        <a:pt x="252" y="264"/>
                      </a:cubicBezTo>
                      <a:cubicBezTo>
                        <a:pt x="245" y="259"/>
                        <a:pt x="242" y="257"/>
                        <a:pt x="234" y="260"/>
                      </a:cubicBezTo>
                      <a:cubicBezTo>
                        <a:pt x="211" y="252"/>
                        <a:pt x="192" y="256"/>
                        <a:pt x="172" y="242"/>
                      </a:cubicBezTo>
                      <a:cubicBezTo>
                        <a:pt x="165" y="231"/>
                        <a:pt x="176" y="221"/>
                        <a:pt x="160" y="216"/>
                      </a:cubicBezTo>
                      <a:cubicBezTo>
                        <a:pt x="154" y="233"/>
                        <a:pt x="136" y="203"/>
                        <a:pt x="126" y="200"/>
                      </a:cubicBezTo>
                      <a:cubicBezTo>
                        <a:pt x="120" y="196"/>
                        <a:pt x="114" y="190"/>
                        <a:pt x="108" y="186"/>
                      </a:cubicBezTo>
                      <a:cubicBezTo>
                        <a:pt x="104" y="175"/>
                        <a:pt x="104" y="165"/>
                        <a:pt x="94" y="158"/>
                      </a:cubicBezTo>
                      <a:cubicBezTo>
                        <a:pt x="83" y="142"/>
                        <a:pt x="85" y="119"/>
                        <a:pt x="68" y="108"/>
                      </a:cubicBezTo>
                      <a:cubicBezTo>
                        <a:pt x="67" y="106"/>
                        <a:pt x="66" y="104"/>
                        <a:pt x="64" y="102"/>
                      </a:cubicBezTo>
                      <a:cubicBezTo>
                        <a:pt x="62" y="101"/>
                        <a:pt x="59" y="102"/>
                        <a:pt x="58" y="100"/>
                      </a:cubicBezTo>
                      <a:cubicBezTo>
                        <a:pt x="56" y="97"/>
                        <a:pt x="54" y="88"/>
                        <a:pt x="54" y="88"/>
                      </a:cubicBezTo>
                      <a:cubicBezTo>
                        <a:pt x="59" y="73"/>
                        <a:pt x="52" y="61"/>
                        <a:pt x="38" y="58"/>
                      </a:cubicBezTo>
                      <a:cubicBezTo>
                        <a:pt x="32" y="49"/>
                        <a:pt x="31" y="44"/>
                        <a:pt x="20" y="40"/>
                      </a:cubicBezTo>
                      <a:cubicBezTo>
                        <a:pt x="16" y="27"/>
                        <a:pt x="16" y="26"/>
                        <a:pt x="4" y="22"/>
                      </a:cubicBezTo>
                      <a:cubicBezTo>
                        <a:pt x="1" y="13"/>
                        <a:pt x="0" y="5"/>
                        <a:pt x="10" y="2"/>
                      </a:cubicBezTo>
                      <a:cubicBezTo>
                        <a:pt x="18" y="5"/>
                        <a:pt x="18" y="4"/>
                        <a:pt x="10" y="4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eaLnBrk="0" hangingPunct="0">
                    <a:defRPr/>
                  </a:pPr>
                  <a:endParaRPr lang="zh-CN" altLang="en-US">
                    <a:ea typeface="宋体" pitchFamily="2" charset="-122"/>
                  </a:endParaRPr>
                </a:p>
              </p:txBody>
            </p:sp>
            <p:sp>
              <p:nvSpPr>
                <p:cNvPr id="45" name="Freeform 14"/>
                <p:cNvSpPr>
                  <a:spLocks/>
                </p:cNvSpPr>
                <p:nvPr userDrawn="1"/>
              </p:nvSpPr>
              <p:spPr bwMode="ltGray">
                <a:xfrm>
                  <a:off x="2222" y="724"/>
                  <a:ext cx="157" cy="167"/>
                </a:xfrm>
                <a:custGeom>
                  <a:avLst/>
                  <a:gdLst/>
                  <a:ahLst/>
                  <a:cxnLst>
                    <a:cxn ang="0">
                      <a:pos x="54" y="66"/>
                    </a:cxn>
                    <a:cxn ang="0">
                      <a:pos x="66" y="58"/>
                    </a:cxn>
                    <a:cxn ang="0">
                      <a:pos x="68" y="52"/>
                    </a:cxn>
                    <a:cxn ang="0">
                      <a:pos x="80" y="44"/>
                    </a:cxn>
                    <a:cxn ang="0">
                      <a:pos x="106" y="22"/>
                    </a:cxn>
                    <a:cxn ang="0">
                      <a:pos x="112" y="4"/>
                    </a:cxn>
                    <a:cxn ang="0">
                      <a:pos x="124" y="0"/>
                    </a:cxn>
                    <a:cxn ang="0">
                      <a:pos x="150" y="28"/>
                    </a:cxn>
                    <a:cxn ang="0">
                      <a:pos x="146" y="44"/>
                    </a:cxn>
                    <a:cxn ang="0">
                      <a:pos x="126" y="64"/>
                    </a:cxn>
                    <a:cxn ang="0">
                      <a:pos x="132" y="94"/>
                    </a:cxn>
                    <a:cxn ang="0">
                      <a:pos x="142" y="110"/>
                    </a:cxn>
                    <a:cxn ang="0">
                      <a:pos x="146" y="128"/>
                    </a:cxn>
                    <a:cxn ang="0">
                      <a:pos x="128" y="128"/>
                    </a:cxn>
                    <a:cxn ang="0">
                      <a:pos x="116" y="146"/>
                    </a:cxn>
                    <a:cxn ang="0">
                      <a:pos x="104" y="156"/>
                    </a:cxn>
                    <a:cxn ang="0">
                      <a:pos x="100" y="198"/>
                    </a:cxn>
                    <a:cxn ang="0">
                      <a:pos x="88" y="202"/>
                    </a:cxn>
                    <a:cxn ang="0">
                      <a:pos x="82" y="206"/>
                    </a:cxn>
                    <a:cxn ang="0">
                      <a:pos x="76" y="202"/>
                    </a:cxn>
                    <a:cxn ang="0">
                      <a:pos x="72" y="190"/>
                    </a:cxn>
                    <a:cxn ang="0">
                      <a:pos x="60" y="186"/>
                    </a:cxn>
                    <a:cxn ang="0">
                      <a:pos x="42" y="194"/>
                    </a:cxn>
                    <a:cxn ang="0">
                      <a:pos x="28" y="186"/>
                    </a:cxn>
                    <a:cxn ang="0">
                      <a:pos x="10" y="148"/>
                    </a:cxn>
                    <a:cxn ang="0">
                      <a:pos x="4" y="130"/>
                    </a:cxn>
                    <a:cxn ang="0">
                      <a:pos x="0" y="118"/>
                    </a:cxn>
                    <a:cxn ang="0">
                      <a:pos x="20" y="96"/>
                    </a:cxn>
                    <a:cxn ang="0">
                      <a:pos x="32" y="104"/>
                    </a:cxn>
                    <a:cxn ang="0">
                      <a:pos x="34" y="80"/>
                    </a:cxn>
                    <a:cxn ang="0">
                      <a:pos x="52" y="70"/>
                    </a:cxn>
                    <a:cxn ang="0">
                      <a:pos x="54" y="66"/>
                    </a:cxn>
                  </a:cxnLst>
                  <a:rect l="0" t="0" r="r" b="b"/>
                  <a:pathLst>
                    <a:path w="156" h="206">
                      <a:moveTo>
                        <a:pt x="54" y="66"/>
                      </a:moveTo>
                      <a:cubicBezTo>
                        <a:pt x="58" y="63"/>
                        <a:pt x="64" y="63"/>
                        <a:pt x="66" y="58"/>
                      </a:cubicBezTo>
                      <a:cubicBezTo>
                        <a:pt x="67" y="56"/>
                        <a:pt x="67" y="53"/>
                        <a:pt x="68" y="52"/>
                      </a:cubicBezTo>
                      <a:cubicBezTo>
                        <a:pt x="71" y="49"/>
                        <a:pt x="80" y="44"/>
                        <a:pt x="80" y="44"/>
                      </a:cubicBezTo>
                      <a:cubicBezTo>
                        <a:pt x="113" y="55"/>
                        <a:pt x="85" y="29"/>
                        <a:pt x="106" y="22"/>
                      </a:cubicBezTo>
                      <a:cubicBezTo>
                        <a:pt x="110" y="17"/>
                        <a:pt x="108" y="9"/>
                        <a:pt x="112" y="4"/>
                      </a:cubicBezTo>
                      <a:cubicBezTo>
                        <a:pt x="115" y="1"/>
                        <a:pt x="124" y="0"/>
                        <a:pt x="124" y="0"/>
                      </a:cubicBezTo>
                      <a:cubicBezTo>
                        <a:pt x="138" y="14"/>
                        <a:pt x="126" y="23"/>
                        <a:pt x="150" y="28"/>
                      </a:cubicBezTo>
                      <a:cubicBezTo>
                        <a:pt x="156" y="36"/>
                        <a:pt x="154" y="39"/>
                        <a:pt x="146" y="44"/>
                      </a:cubicBezTo>
                      <a:cubicBezTo>
                        <a:pt x="141" y="52"/>
                        <a:pt x="135" y="61"/>
                        <a:pt x="126" y="64"/>
                      </a:cubicBezTo>
                      <a:cubicBezTo>
                        <a:pt x="118" y="75"/>
                        <a:pt x="128" y="83"/>
                        <a:pt x="132" y="94"/>
                      </a:cubicBezTo>
                      <a:cubicBezTo>
                        <a:pt x="129" y="103"/>
                        <a:pt x="135" y="105"/>
                        <a:pt x="142" y="110"/>
                      </a:cubicBezTo>
                      <a:cubicBezTo>
                        <a:pt x="145" y="119"/>
                        <a:pt x="141" y="120"/>
                        <a:pt x="146" y="128"/>
                      </a:cubicBezTo>
                      <a:cubicBezTo>
                        <a:pt x="142" y="139"/>
                        <a:pt x="135" y="133"/>
                        <a:pt x="128" y="128"/>
                      </a:cubicBezTo>
                      <a:cubicBezTo>
                        <a:pt x="116" y="132"/>
                        <a:pt x="122" y="136"/>
                        <a:pt x="116" y="146"/>
                      </a:cubicBezTo>
                      <a:cubicBezTo>
                        <a:pt x="113" y="151"/>
                        <a:pt x="108" y="152"/>
                        <a:pt x="104" y="156"/>
                      </a:cubicBezTo>
                      <a:cubicBezTo>
                        <a:pt x="107" y="167"/>
                        <a:pt x="112" y="191"/>
                        <a:pt x="100" y="198"/>
                      </a:cubicBezTo>
                      <a:cubicBezTo>
                        <a:pt x="96" y="200"/>
                        <a:pt x="92" y="200"/>
                        <a:pt x="88" y="202"/>
                      </a:cubicBezTo>
                      <a:cubicBezTo>
                        <a:pt x="86" y="203"/>
                        <a:pt x="84" y="205"/>
                        <a:pt x="82" y="206"/>
                      </a:cubicBezTo>
                      <a:cubicBezTo>
                        <a:pt x="80" y="205"/>
                        <a:pt x="77" y="204"/>
                        <a:pt x="76" y="202"/>
                      </a:cubicBezTo>
                      <a:cubicBezTo>
                        <a:pt x="74" y="198"/>
                        <a:pt x="76" y="191"/>
                        <a:pt x="72" y="190"/>
                      </a:cubicBezTo>
                      <a:cubicBezTo>
                        <a:pt x="68" y="189"/>
                        <a:pt x="60" y="186"/>
                        <a:pt x="60" y="186"/>
                      </a:cubicBezTo>
                      <a:cubicBezTo>
                        <a:pt x="53" y="188"/>
                        <a:pt x="49" y="192"/>
                        <a:pt x="42" y="194"/>
                      </a:cubicBezTo>
                      <a:cubicBezTo>
                        <a:pt x="34" y="189"/>
                        <a:pt x="37" y="183"/>
                        <a:pt x="28" y="186"/>
                      </a:cubicBezTo>
                      <a:cubicBezTo>
                        <a:pt x="12" y="181"/>
                        <a:pt x="19" y="161"/>
                        <a:pt x="10" y="148"/>
                      </a:cubicBezTo>
                      <a:cubicBezTo>
                        <a:pt x="5" y="121"/>
                        <a:pt x="11" y="147"/>
                        <a:pt x="4" y="130"/>
                      </a:cubicBezTo>
                      <a:cubicBezTo>
                        <a:pt x="2" y="126"/>
                        <a:pt x="0" y="118"/>
                        <a:pt x="0" y="118"/>
                      </a:cubicBezTo>
                      <a:cubicBezTo>
                        <a:pt x="2" y="95"/>
                        <a:pt x="0" y="83"/>
                        <a:pt x="20" y="96"/>
                      </a:cubicBezTo>
                      <a:cubicBezTo>
                        <a:pt x="23" y="105"/>
                        <a:pt x="23" y="110"/>
                        <a:pt x="32" y="104"/>
                      </a:cubicBezTo>
                      <a:cubicBezTo>
                        <a:pt x="35" y="95"/>
                        <a:pt x="29" y="88"/>
                        <a:pt x="34" y="80"/>
                      </a:cubicBezTo>
                      <a:cubicBezTo>
                        <a:pt x="36" y="76"/>
                        <a:pt x="48" y="73"/>
                        <a:pt x="52" y="70"/>
                      </a:cubicBezTo>
                      <a:cubicBezTo>
                        <a:pt x="57" y="63"/>
                        <a:pt x="58" y="62"/>
                        <a:pt x="54" y="66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eaLnBrk="0" hangingPunct="0">
                    <a:defRPr/>
                  </a:pPr>
                  <a:endParaRPr lang="zh-CN" altLang="en-US">
                    <a:ea typeface="宋体" pitchFamily="2" charset="-122"/>
                  </a:endParaRPr>
                </a:p>
              </p:txBody>
            </p:sp>
            <p:sp>
              <p:nvSpPr>
                <p:cNvPr id="46" name="Freeform 15"/>
                <p:cNvSpPr>
                  <a:spLocks/>
                </p:cNvSpPr>
                <p:nvPr userDrawn="1"/>
              </p:nvSpPr>
              <p:spPr bwMode="ltGray">
                <a:xfrm>
                  <a:off x="2375" y="800"/>
                  <a:ext cx="110" cy="32"/>
                </a:xfrm>
                <a:custGeom>
                  <a:avLst/>
                  <a:gdLst/>
                  <a:ahLst/>
                  <a:cxnLst>
                    <a:cxn ang="0">
                      <a:pos x="4" y="32"/>
                    </a:cxn>
                    <a:cxn ang="0">
                      <a:pos x="18" y="10"/>
                    </a:cxn>
                    <a:cxn ang="0">
                      <a:pos x="46" y="20"/>
                    </a:cxn>
                    <a:cxn ang="0">
                      <a:pos x="72" y="14"/>
                    </a:cxn>
                    <a:cxn ang="0">
                      <a:pos x="90" y="0"/>
                    </a:cxn>
                    <a:cxn ang="0">
                      <a:pos x="76" y="26"/>
                    </a:cxn>
                    <a:cxn ang="0">
                      <a:pos x="60" y="38"/>
                    </a:cxn>
                    <a:cxn ang="0">
                      <a:pos x="42" y="32"/>
                    </a:cxn>
                    <a:cxn ang="0">
                      <a:pos x="14" y="30"/>
                    </a:cxn>
                    <a:cxn ang="0">
                      <a:pos x="4" y="32"/>
                    </a:cxn>
                  </a:cxnLst>
                  <a:rect l="0" t="0" r="r" b="b"/>
                  <a:pathLst>
                    <a:path w="109" h="38">
                      <a:moveTo>
                        <a:pt x="4" y="32"/>
                      </a:moveTo>
                      <a:cubicBezTo>
                        <a:pt x="7" y="22"/>
                        <a:pt x="7" y="14"/>
                        <a:pt x="18" y="10"/>
                      </a:cubicBezTo>
                      <a:cubicBezTo>
                        <a:pt x="28" y="12"/>
                        <a:pt x="37" y="14"/>
                        <a:pt x="46" y="20"/>
                      </a:cubicBezTo>
                      <a:cubicBezTo>
                        <a:pt x="62" y="15"/>
                        <a:pt x="54" y="17"/>
                        <a:pt x="72" y="14"/>
                      </a:cubicBezTo>
                      <a:cubicBezTo>
                        <a:pt x="77" y="9"/>
                        <a:pt x="90" y="0"/>
                        <a:pt x="90" y="0"/>
                      </a:cubicBezTo>
                      <a:cubicBezTo>
                        <a:pt x="109" y="6"/>
                        <a:pt x="85" y="23"/>
                        <a:pt x="76" y="26"/>
                      </a:cubicBezTo>
                      <a:cubicBezTo>
                        <a:pt x="71" y="33"/>
                        <a:pt x="68" y="35"/>
                        <a:pt x="60" y="38"/>
                      </a:cubicBezTo>
                      <a:cubicBezTo>
                        <a:pt x="54" y="36"/>
                        <a:pt x="42" y="32"/>
                        <a:pt x="42" y="32"/>
                      </a:cubicBezTo>
                      <a:cubicBezTo>
                        <a:pt x="33" y="23"/>
                        <a:pt x="26" y="26"/>
                        <a:pt x="14" y="30"/>
                      </a:cubicBezTo>
                      <a:cubicBezTo>
                        <a:pt x="1" y="28"/>
                        <a:pt x="0" y="24"/>
                        <a:pt x="4" y="32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eaLnBrk="0" hangingPunct="0">
                    <a:defRPr/>
                  </a:pPr>
                  <a:endParaRPr lang="zh-CN" altLang="en-US">
                    <a:ea typeface="宋体" pitchFamily="2" charset="-122"/>
                  </a:endParaRPr>
                </a:p>
              </p:txBody>
            </p:sp>
            <p:sp>
              <p:nvSpPr>
                <p:cNvPr id="47" name="Freeform 16"/>
                <p:cNvSpPr>
                  <a:spLocks/>
                </p:cNvSpPr>
                <p:nvPr userDrawn="1"/>
              </p:nvSpPr>
              <p:spPr bwMode="ltGray">
                <a:xfrm>
                  <a:off x="2370" y="839"/>
                  <a:ext cx="75" cy="84"/>
                </a:xfrm>
                <a:custGeom>
                  <a:avLst/>
                  <a:gdLst/>
                  <a:ahLst/>
                  <a:cxnLst>
                    <a:cxn ang="0">
                      <a:pos x="8" y="18"/>
                    </a:cxn>
                    <a:cxn ang="0">
                      <a:pos x="18" y="0"/>
                    </a:cxn>
                    <a:cxn ang="0">
                      <a:pos x="34" y="18"/>
                    </a:cxn>
                    <a:cxn ang="0">
                      <a:pos x="62" y="4"/>
                    </a:cxn>
                    <a:cxn ang="0">
                      <a:pos x="46" y="34"/>
                    </a:cxn>
                    <a:cxn ang="0">
                      <a:pos x="54" y="48"/>
                    </a:cxn>
                    <a:cxn ang="0">
                      <a:pos x="58" y="60"/>
                    </a:cxn>
                    <a:cxn ang="0">
                      <a:pos x="46" y="74"/>
                    </a:cxn>
                    <a:cxn ang="0">
                      <a:pos x="34" y="60"/>
                    </a:cxn>
                    <a:cxn ang="0">
                      <a:pos x="22" y="48"/>
                    </a:cxn>
                    <a:cxn ang="0">
                      <a:pos x="28" y="68"/>
                    </a:cxn>
                    <a:cxn ang="0">
                      <a:pos x="30" y="74"/>
                    </a:cxn>
                    <a:cxn ang="0">
                      <a:pos x="20" y="104"/>
                    </a:cxn>
                    <a:cxn ang="0">
                      <a:pos x="12" y="102"/>
                    </a:cxn>
                    <a:cxn ang="0">
                      <a:pos x="8" y="90"/>
                    </a:cxn>
                    <a:cxn ang="0">
                      <a:pos x="0" y="54"/>
                    </a:cxn>
                    <a:cxn ang="0">
                      <a:pos x="2" y="30"/>
                    </a:cxn>
                    <a:cxn ang="0">
                      <a:pos x="8" y="18"/>
                    </a:cxn>
                  </a:cxnLst>
                  <a:rect l="0" t="0" r="r" b="b"/>
                  <a:pathLst>
                    <a:path w="76" h="104">
                      <a:moveTo>
                        <a:pt x="8" y="18"/>
                      </a:moveTo>
                      <a:cubicBezTo>
                        <a:pt x="10" y="8"/>
                        <a:pt x="9" y="3"/>
                        <a:pt x="18" y="0"/>
                      </a:cubicBezTo>
                      <a:cubicBezTo>
                        <a:pt x="28" y="3"/>
                        <a:pt x="25" y="12"/>
                        <a:pt x="34" y="18"/>
                      </a:cubicBezTo>
                      <a:cubicBezTo>
                        <a:pt x="46" y="16"/>
                        <a:pt x="51" y="8"/>
                        <a:pt x="62" y="4"/>
                      </a:cubicBezTo>
                      <a:cubicBezTo>
                        <a:pt x="76" y="9"/>
                        <a:pt x="56" y="31"/>
                        <a:pt x="46" y="34"/>
                      </a:cubicBezTo>
                      <a:cubicBezTo>
                        <a:pt x="51" y="56"/>
                        <a:pt x="43" y="29"/>
                        <a:pt x="54" y="48"/>
                      </a:cubicBezTo>
                      <a:cubicBezTo>
                        <a:pt x="56" y="52"/>
                        <a:pt x="58" y="60"/>
                        <a:pt x="58" y="60"/>
                      </a:cubicBezTo>
                      <a:cubicBezTo>
                        <a:pt x="55" y="68"/>
                        <a:pt x="54" y="71"/>
                        <a:pt x="46" y="74"/>
                      </a:cubicBezTo>
                      <a:cubicBezTo>
                        <a:pt x="38" y="71"/>
                        <a:pt x="37" y="68"/>
                        <a:pt x="34" y="60"/>
                      </a:cubicBezTo>
                      <a:cubicBezTo>
                        <a:pt x="33" y="50"/>
                        <a:pt x="32" y="33"/>
                        <a:pt x="22" y="48"/>
                      </a:cubicBezTo>
                      <a:cubicBezTo>
                        <a:pt x="25" y="60"/>
                        <a:pt x="23" y="53"/>
                        <a:pt x="28" y="68"/>
                      </a:cubicBezTo>
                      <a:cubicBezTo>
                        <a:pt x="29" y="70"/>
                        <a:pt x="30" y="74"/>
                        <a:pt x="30" y="74"/>
                      </a:cubicBezTo>
                      <a:cubicBezTo>
                        <a:pt x="24" y="84"/>
                        <a:pt x="22" y="93"/>
                        <a:pt x="20" y="104"/>
                      </a:cubicBezTo>
                      <a:cubicBezTo>
                        <a:pt x="17" y="103"/>
                        <a:pt x="14" y="104"/>
                        <a:pt x="12" y="102"/>
                      </a:cubicBezTo>
                      <a:cubicBezTo>
                        <a:pt x="9" y="99"/>
                        <a:pt x="8" y="90"/>
                        <a:pt x="8" y="90"/>
                      </a:cubicBezTo>
                      <a:cubicBezTo>
                        <a:pt x="13" y="75"/>
                        <a:pt x="14" y="64"/>
                        <a:pt x="0" y="54"/>
                      </a:cubicBezTo>
                      <a:cubicBezTo>
                        <a:pt x="1" y="46"/>
                        <a:pt x="1" y="38"/>
                        <a:pt x="2" y="30"/>
                      </a:cubicBezTo>
                      <a:cubicBezTo>
                        <a:pt x="2" y="27"/>
                        <a:pt x="13" y="2"/>
                        <a:pt x="8" y="18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eaLnBrk="0" hangingPunct="0">
                    <a:defRPr/>
                  </a:pPr>
                  <a:endParaRPr lang="zh-CN" altLang="en-US">
                    <a:ea typeface="宋体" pitchFamily="2" charset="-122"/>
                  </a:endParaRPr>
                </a:p>
              </p:txBody>
            </p:sp>
            <p:sp>
              <p:nvSpPr>
                <p:cNvPr id="48" name="Freeform 17"/>
                <p:cNvSpPr>
                  <a:spLocks/>
                </p:cNvSpPr>
                <p:nvPr userDrawn="1"/>
              </p:nvSpPr>
              <p:spPr bwMode="ltGray">
                <a:xfrm>
                  <a:off x="2497" y="793"/>
                  <a:ext cx="37" cy="49"/>
                </a:xfrm>
                <a:custGeom>
                  <a:avLst/>
                  <a:gdLst/>
                  <a:ahLst/>
                  <a:cxnLst>
                    <a:cxn ang="0">
                      <a:pos x="3" y="28"/>
                    </a:cxn>
                    <a:cxn ang="0">
                      <a:pos x="13" y="0"/>
                    </a:cxn>
                    <a:cxn ang="0">
                      <a:pos x="15" y="28"/>
                    </a:cxn>
                    <a:cxn ang="0">
                      <a:pos x="37" y="38"/>
                    </a:cxn>
                    <a:cxn ang="0">
                      <a:pos x="19" y="44"/>
                    </a:cxn>
                    <a:cxn ang="0">
                      <a:pos x="5" y="58"/>
                    </a:cxn>
                    <a:cxn ang="0">
                      <a:pos x="1" y="34"/>
                    </a:cxn>
                    <a:cxn ang="0">
                      <a:pos x="3" y="28"/>
                    </a:cxn>
                  </a:cxnLst>
                  <a:rect l="0" t="0" r="r" b="b"/>
                  <a:pathLst>
                    <a:path w="37" h="61">
                      <a:moveTo>
                        <a:pt x="3" y="28"/>
                      </a:moveTo>
                      <a:cubicBezTo>
                        <a:pt x="5" y="14"/>
                        <a:pt x="2" y="7"/>
                        <a:pt x="13" y="0"/>
                      </a:cubicBezTo>
                      <a:cubicBezTo>
                        <a:pt x="26" y="9"/>
                        <a:pt x="23" y="17"/>
                        <a:pt x="15" y="28"/>
                      </a:cubicBezTo>
                      <a:cubicBezTo>
                        <a:pt x="25" y="31"/>
                        <a:pt x="33" y="27"/>
                        <a:pt x="37" y="38"/>
                      </a:cubicBezTo>
                      <a:cubicBezTo>
                        <a:pt x="30" y="45"/>
                        <a:pt x="28" y="47"/>
                        <a:pt x="19" y="44"/>
                      </a:cubicBezTo>
                      <a:cubicBezTo>
                        <a:pt x="13" y="54"/>
                        <a:pt x="18" y="61"/>
                        <a:pt x="5" y="58"/>
                      </a:cubicBezTo>
                      <a:cubicBezTo>
                        <a:pt x="0" y="50"/>
                        <a:pt x="3" y="44"/>
                        <a:pt x="1" y="34"/>
                      </a:cubicBezTo>
                      <a:cubicBezTo>
                        <a:pt x="2" y="32"/>
                        <a:pt x="3" y="28"/>
                        <a:pt x="3" y="28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eaLnBrk="0" hangingPunct="0">
                    <a:defRPr/>
                  </a:pPr>
                  <a:endParaRPr lang="zh-CN" altLang="en-US">
                    <a:ea typeface="宋体" pitchFamily="2" charset="-122"/>
                  </a:endParaRPr>
                </a:p>
              </p:txBody>
            </p:sp>
            <p:sp>
              <p:nvSpPr>
                <p:cNvPr id="49" name="Freeform 18"/>
                <p:cNvSpPr>
                  <a:spLocks/>
                </p:cNvSpPr>
                <p:nvPr userDrawn="1"/>
              </p:nvSpPr>
              <p:spPr bwMode="ltGray">
                <a:xfrm>
                  <a:off x="2506" y="869"/>
                  <a:ext cx="47" cy="24"/>
                </a:xfrm>
                <a:custGeom>
                  <a:avLst/>
                  <a:gdLst/>
                  <a:ahLst/>
                  <a:cxnLst>
                    <a:cxn ang="0">
                      <a:pos x="7" y="0"/>
                    </a:cxn>
                    <a:cxn ang="0">
                      <a:pos x="29" y="0"/>
                    </a:cxn>
                    <a:cxn ang="0">
                      <a:pos x="49" y="16"/>
                    </a:cxn>
                    <a:cxn ang="0">
                      <a:pos x="35" y="14"/>
                    </a:cxn>
                    <a:cxn ang="0">
                      <a:pos x="3" y="16"/>
                    </a:cxn>
                    <a:cxn ang="0">
                      <a:pos x="7" y="0"/>
                    </a:cxn>
                  </a:cxnLst>
                  <a:rect l="0" t="0" r="r" b="b"/>
                  <a:pathLst>
                    <a:path w="49" h="29">
                      <a:moveTo>
                        <a:pt x="7" y="0"/>
                      </a:moveTo>
                      <a:cubicBezTo>
                        <a:pt x="15" y="6"/>
                        <a:pt x="19" y="2"/>
                        <a:pt x="29" y="0"/>
                      </a:cubicBezTo>
                      <a:cubicBezTo>
                        <a:pt x="45" y="5"/>
                        <a:pt x="40" y="3"/>
                        <a:pt x="49" y="16"/>
                      </a:cubicBezTo>
                      <a:cubicBezTo>
                        <a:pt x="46" y="29"/>
                        <a:pt x="42" y="21"/>
                        <a:pt x="35" y="14"/>
                      </a:cubicBezTo>
                      <a:cubicBezTo>
                        <a:pt x="26" y="15"/>
                        <a:pt x="12" y="19"/>
                        <a:pt x="3" y="16"/>
                      </a:cubicBezTo>
                      <a:cubicBezTo>
                        <a:pt x="0" y="6"/>
                        <a:pt x="7" y="10"/>
                        <a:pt x="7" y="0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eaLnBrk="0" hangingPunct="0">
                    <a:defRPr/>
                  </a:pPr>
                  <a:endParaRPr lang="zh-CN" altLang="en-US">
                    <a:ea typeface="宋体" pitchFamily="2" charset="-122"/>
                  </a:endParaRPr>
                </a:p>
              </p:txBody>
            </p:sp>
            <p:sp>
              <p:nvSpPr>
                <p:cNvPr id="50" name="Freeform 19"/>
                <p:cNvSpPr>
                  <a:spLocks/>
                </p:cNvSpPr>
                <p:nvPr userDrawn="1"/>
              </p:nvSpPr>
              <p:spPr bwMode="ltGray">
                <a:xfrm>
                  <a:off x="2555" y="832"/>
                  <a:ext cx="61" cy="42"/>
                </a:xfrm>
                <a:custGeom>
                  <a:avLst/>
                  <a:gdLst/>
                  <a:ahLst/>
                  <a:cxnLst>
                    <a:cxn ang="0">
                      <a:pos x="21" y="38"/>
                    </a:cxn>
                    <a:cxn ang="0">
                      <a:pos x="15" y="26"/>
                    </a:cxn>
                    <a:cxn ang="0">
                      <a:pos x="3" y="22"/>
                    </a:cxn>
                    <a:cxn ang="0">
                      <a:pos x="13" y="8"/>
                    </a:cxn>
                    <a:cxn ang="0">
                      <a:pos x="25" y="0"/>
                    </a:cxn>
                    <a:cxn ang="0">
                      <a:pos x="49" y="10"/>
                    </a:cxn>
                    <a:cxn ang="0">
                      <a:pos x="53" y="20"/>
                    </a:cxn>
                    <a:cxn ang="0">
                      <a:pos x="61" y="32"/>
                    </a:cxn>
                    <a:cxn ang="0">
                      <a:pos x="41" y="38"/>
                    </a:cxn>
                    <a:cxn ang="0">
                      <a:pos x="23" y="44"/>
                    </a:cxn>
                    <a:cxn ang="0">
                      <a:pos x="21" y="38"/>
                    </a:cxn>
                  </a:cxnLst>
                  <a:rect l="0" t="0" r="r" b="b"/>
                  <a:pathLst>
                    <a:path w="61" h="48">
                      <a:moveTo>
                        <a:pt x="21" y="38"/>
                      </a:moveTo>
                      <a:cubicBezTo>
                        <a:pt x="19" y="34"/>
                        <a:pt x="19" y="29"/>
                        <a:pt x="15" y="26"/>
                      </a:cubicBezTo>
                      <a:cubicBezTo>
                        <a:pt x="12" y="24"/>
                        <a:pt x="3" y="22"/>
                        <a:pt x="3" y="22"/>
                      </a:cubicBezTo>
                      <a:cubicBezTo>
                        <a:pt x="0" y="12"/>
                        <a:pt x="5" y="12"/>
                        <a:pt x="13" y="8"/>
                      </a:cubicBezTo>
                      <a:cubicBezTo>
                        <a:pt x="17" y="6"/>
                        <a:pt x="25" y="0"/>
                        <a:pt x="25" y="0"/>
                      </a:cubicBezTo>
                      <a:cubicBezTo>
                        <a:pt x="37" y="2"/>
                        <a:pt x="41" y="2"/>
                        <a:pt x="49" y="10"/>
                      </a:cubicBezTo>
                      <a:cubicBezTo>
                        <a:pt x="45" y="21"/>
                        <a:pt x="46" y="12"/>
                        <a:pt x="53" y="20"/>
                      </a:cubicBezTo>
                      <a:cubicBezTo>
                        <a:pt x="56" y="24"/>
                        <a:pt x="61" y="32"/>
                        <a:pt x="61" y="32"/>
                      </a:cubicBezTo>
                      <a:cubicBezTo>
                        <a:pt x="56" y="47"/>
                        <a:pt x="53" y="42"/>
                        <a:pt x="41" y="38"/>
                      </a:cubicBezTo>
                      <a:cubicBezTo>
                        <a:pt x="27" y="47"/>
                        <a:pt x="34" y="48"/>
                        <a:pt x="23" y="44"/>
                      </a:cubicBezTo>
                      <a:cubicBezTo>
                        <a:pt x="22" y="42"/>
                        <a:pt x="21" y="38"/>
                        <a:pt x="21" y="38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eaLnBrk="0" hangingPunct="0">
                    <a:defRPr/>
                  </a:pPr>
                  <a:endParaRPr lang="zh-CN" altLang="en-US">
                    <a:ea typeface="宋体" pitchFamily="2" charset="-122"/>
                  </a:endParaRPr>
                </a:p>
              </p:txBody>
            </p:sp>
            <p:sp>
              <p:nvSpPr>
                <p:cNvPr id="51" name="Freeform 20"/>
                <p:cNvSpPr>
                  <a:spLocks/>
                </p:cNvSpPr>
                <p:nvPr userDrawn="1"/>
              </p:nvSpPr>
              <p:spPr bwMode="ltGray">
                <a:xfrm>
                  <a:off x="2572" y="852"/>
                  <a:ext cx="286" cy="149"/>
                </a:xfrm>
                <a:custGeom>
                  <a:avLst/>
                  <a:gdLst/>
                  <a:ahLst/>
                  <a:cxnLst>
                    <a:cxn ang="0">
                      <a:pos x="46" y="28"/>
                    </a:cxn>
                    <a:cxn ang="0">
                      <a:pos x="36" y="14"/>
                    </a:cxn>
                    <a:cxn ang="0">
                      <a:pos x="26" y="30"/>
                    </a:cxn>
                    <a:cxn ang="0">
                      <a:pos x="0" y="24"/>
                    </a:cxn>
                    <a:cxn ang="0">
                      <a:pos x="10" y="42"/>
                    </a:cxn>
                    <a:cxn ang="0">
                      <a:pos x="16" y="62"/>
                    </a:cxn>
                    <a:cxn ang="0">
                      <a:pos x="24" y="48"/>
                    </a:cxn>
                    <a:cxn ang="0">
                      <a:pos x="30" y="44"/>
                    </a:cxn>
                    <a:cxn ang="0">
                      <a:pos x="48" y="56"/>
                    </a:cxn>
                    <a:cxn ang="0">
                      <a:pos x="70" y="62"/>
                    </a:cxn>
                    <a:cxn ang="0">
                      <a:pos x="88" y="72"/>
                    </a:cxn>
                    <a:cxn ang="0">
                      <a:pos x="106" y="102"/>
                    </a:cxn>
                    <a:cxn ang="0">
                      <a:pos x="104" y="122"/>
                    </a:cxn>
                    <a:cxn ang="0">
                      <a:pos x="98" y="134"/>
                    </a:cxn>
                    <a:cxn ang="0">
                      <a:pos x="122" y="128"/>
                    </a:cxn>
                    <a:cxn ang="0">
                      <a:pos x="140" y="140"/>
                    </a:cxn>
                    <a:cxn ang="0">
                      <a:pos x="168" y="148"/>
                    </a:cxn>
                    <a:cxn ang="0">
                      <a:pos x="174" y="146"/>
                    </a:cxn>
                    <a:cxn ang="0">
                      <a:pos x="168" y="134"/>
                    </a:cxn>
                    <a:cxn ang="0">
                      <a:pos x="178" y="136"/>
                    </a:cxn>
                    <a:cxn ang="0">
                      <a:pos x="186" y="118"/>
                    </a:cxn>
                    <a:cxn ang="0">
                      <a:pos x="202" y="122"/>
                    </a:cxn>
                    <a:cxn ang="0">
                      <a:pos x="214" y="130"/>
                    </a:cxn>
                    <a:cxn ang="0">
                      <a:pos x="244" y="168"/>
                    </a:cxn>
                    <a:cxn ang="0">
                      <a:pos x="262" y="178"/>
                    </a:cxn>
                    <a:cxn ang="0">
                      <a:pos x="284" y="170"/>
                    </a:cxn>
                    <a:cxn ang="0">
                      <a:pos x="268" y="160"/>
                    </a:cxn>
                    <a:cxn ang="0">
                      <a:pos x="256" y="138"/>
                    </a:cxn>
                    <a:cxn ang="0">
                      <a:pos x="250" y="132"/>
                    </a:cxn>
                    <a:cxn ang="0">
                      <a:pos x="248" y="122"/>
                    </a:cxn>
                    <a:cxn ang="0">
                      <a:pos x="236" y="116"/>
                    </a:cxn>
                    <a:cxn ang="0">
                      <a:pos x="240" y="96"/>
                    </a:cxn>
                    <a:cxn ang="0">
                      <a:pos x="220" y="86"/>
                    </a:cxn>
                    <a:cxn ang="0">
                      <a:pos x="210" y="70"/>
                    </a:cxn>
                    <a:cxn ang="0">
                      <a:pos x="190" y="54"/>
                    </a:cxn>
                    <a:cxn ang="0">
                      <a:pos x="168" y="38"/>
                    </a:cxn>
                    <a:cxn ang="0">
                      <a:pos x="156" y="34"/>
                    </a:cxn>
                    <a:cxn ang="0">
                      <a:pos x="120" y="16"/>
                    </a:cxn>
                    <a:cxn ang="0">
                      <a:pos x="102" y="4"/>
                    </a:cxn>
                    <a:cxn ang="0">
                      <a:pos x="96" y="0"/>
                    </a:cxn>
                    <a:cxn ang="0">
                      <a:pos x="70" y="10"/>
                    </a:cxn>
                    <a:cxn ang="0">
                      <a:pos x="56" y="32"/>
                    </a:cxn>
                    <a:cxn ang="0">
                      <a:pos x="46" y="28"/>
                    </a:cxn>
                  </a:cxnLst>
                  <a:rect l="0" t="0" r="r" b="b"/>
                  <a:pathLst>
                    <a:path w="286" h="182">
                      <a:moveTo>
                        <a:pt x="46" y="28"/>
                      </a:moveTo>
                      <a:cubicBezTo>
                        <a:pt x="41" y="14"/>
                        <a:pt x="46" y="17"/>
                        <a:pt x="36" y="14"/>
                      </a:cubicBezTo>
                      <a:cubicBezTo>
                        <a:pt x="31" y="17"/>
                        <a:pt x="26" y="30"/>
                        <a:pt x="26" y="30"/>
                      </a:cubicBezTo>
                      <a:cubicBezTo>
                        <a:pt x="12" y="25"/>
                        <a:pt x="19" y="21"/>
                        <a:pt x="0" y="24"/>
                      </a:cubicBezTo>
                      <a:cubicBezTo>
                        <a:pt x="2" y="33"/>
                        <a:pt x="2" y="37"/>
                        <a:pt x="10" y="42"/>
                      </a:cubicBezTo>
                      <a:cubicBezTo>
                        <a:pt x="12" y="49"/>
                        <a:pt x="14" y="55"/>
                        <a:pt x="16" y="62"/>
                      </a:cubicBezTo>
                      <a:cubicBezTo>
                        <a:pt x="24" y="59"/>
                        <a:pt x="27" y="57"/>
                        <a:pt x="24" y="48"/>
                      </a:cubicBezTo>
                      <a:cubicBezTo>
                        <a:pt x="26" y="47"/>
                        <a:pt x="28" y="43"/>
                        <a:pt x="30" y="44"/>
                      </a:cubicBezTo>
                      <a:cubicBezTo>
                        <a:pt x="48" y="48"/>
                        <a:pt x="36" y="52"/>
                        <a:pt x="48" y="56"/>
                      </a:cubicBezTo>
                      <a:cubicBezTo>
                        <a:pt x="74" y="65"/>
                        <a:pt x="47" y="56"/>
                        <a:pt x="70" y="62"/>
                      </a:cubicBezTo>
                      <a:cubicBezTo>
                        <a:pt x="77" y="64"/>
                        <a:pt x="88" y="72"/>
                        <a:pt x="88" y="72"/>
                      </a:cubicBezTo>
                      <a:cubicBezTo>
                        <a:pt x="96" y="84"/>
                        <a:pt x="102" y="87"/>
                        <a:pt x="106" y="102"/>
                      </a:cubicBezTo>
                      <a:cubicBezTo>
                        <a:pt x="105" y="109"/>
                        <a:pt x="106" y="115"/>
                        <a:pt x="104" y="122"/>
                      </a:cubicBezTo>
                      <a:cubicBezTo>
                        <a:pt x="103" y="126"/>
                        <a:pt x="94" y="132"/>
                        <a:pt x="98" y="134"/>
                      </a:cubicBezTo>
                      <a:cubicBezTo>
                        <a:pt x="106" y="137"/>
                        <a:pt x="122" y="128"/>
                        <a:pt x="122" y="128"/>
                      </a:cubicBezTo>
                      <a:cubicBezTo>
                        <a:pt x="130" y="131"/>
                        <a:pt x="133" y="135"/>
                        <a:pt x="140" y="140"/>
                      </a:cubicBezTo>
                      <a:cubicBezTo>
                        <a:pt x="148" y="145"/>
                        <a:pt x="159" y="145"/>
                        <a:pt x="168" y="148"/>
                      </a:cubicBezTo>
                      <a:cubicBezTo>
                        <a:pt x="170" y="147"/>
                        <a:pt x="173" y="148"/>
                        <a:pt x="174" y="146"/>
                      </a:cubicBezTo>
                      <a:cubicBezTo>
                        <a:pt x="176" y="142"/>
                        <a:pt x="164" y="136"/>
                        <a:pt x="168" y="134"/>
                      </a:cubicBezTo>
                      <a:cubicBezTo>
                        <a:pt x="171" y="132"/>
                        <a:pt x="175" y="135"/>
                        <a:pt x="178" y="136"/>
                      </a:cubicBezTo>
                      <a:cubicBezTo>
                        <a:pt x="182" y="131"/>
                        <a:pt x="186" y="118"/>
                        <a:pt x="186" y="118"/>
                      </a:cubicBezTo>
                      <a:cubicBezTo>
                        <a:pt x="189" y="119"/>
                        <a:pt x="199" y="120"/>
                        <a:pt x="202" y="122"/>
                      </a:cubicBezTo>
                      <a:cubicBezTo>
                        <a:pt x="206" y="124"/>
                        <a:pt x="214" y="130"/>
                        <a:pt x="214" y="130"/>
                      </a:cubicBezTo>
                      <a:cubicBezTo>
                        <a:pt x="224" y="145"/>
                        <a:pt x="228" y="158"/>
                        <a:pt x="244" y="168"/>
                      </a:cubicBezTo>
                      <a:cubicBezTo>
                        <a:pt x="250" y="172"/>
                        <a:pt x="262" y="178"/>
                        <a:pt x="262" y="178"/>
                      </a:cubicBezTo>
                      <a:cubicBezTo>
                        <a:pt x="265" y="178"/>
                        <a:pt x="286" y="182"/>
                        <a:pt x="284" y="170"/>
                      </a:cubicBezTo>
                      <a:cubicBezTo>
                        <a:pt x="283" y="164"/>
                        <a:pt x="268" y="160"/>
                        <a:pt x="268" y="160"/>
                      </a:cubicBezTo>
                      <a:cubicBezTo>
                        <a:pt x="261" y="150"/>
                        <a:pt x="270" y="143"/>
                        <a:pt x="256" y="138"/>
                      </a:cubicBezTo>
                      <a:cubicBezTo>
                        <a:pt x="254" y="136"/>
                        <a:pt x="251" y="135"/>
                        <a:pt x="250" y="132"/>
                      </a:cubicBezTo>
                      <a:cubicBezTo>
                        <a:pt x="248" y="129"/>
                        <a:pt x="250" y="125"/>
                        <a:pt x="248" y="122"/>
                      </a:cubicBezTo>
                      <a:cubicBezTo>
                        <a:pt x="246" y="118"/>
                        <a:pt x="240" y="118"/>
                        <a:pt x="236" y="116"/>
                      </a:cubicBezTo>
                      <a:cubicBezTo>
                        <a:pt x="230" y="107"/>
                        <a:pt x="227" y="100"/>
                        <a:pt x="240" y="96"/>
                      </a:cubicBezTo>
                      <a:cubicBezTo>
                        <a:pt x="236" y="83"/>
                        <a:pt x="236" y="84"/>
                        <a:pt x="220" y="86"/>
                      </a:cubicBezTo>
                      <a:cubicBezTo>
                        <a:pt x="209" y="82"/>
                        <a:pt x="208" y="82"/>
                        <a:pt x="210" y="70"/>
                      </a:cubicBezTo>
                      <a:cubicBezTo>
                        <a:pt x="207" y="60"/>
                        <a:pt x="199" y="57"/>
                        <a:pt x="190" y="54"/>
                      </a:cubicBezTo>
                      <a:cubicBezTo>
                        <a:pt x="181" y="45"/>
                        <a:pt x="181" y="42"/>
                        <a:pt x="168" y="38"/>
                      </a:cubicBezTo>
                      <a:cubicBezTo>
                        <a:pt x="164" y="37"/>
                        <a:pt x="156" y="34"/>
                        <a:pt x="156" y="34"/>
                      </a:cubicBezTo>
                      <a:cubicBezTo>
                        <a:pt x="146" y="24"/>
                        <a:pt x="134" y="21"/>
                        <a:pt x="120" y="16"/>
                      </a:cubicBezTo>
                      <a:cubicBezTo>
                        <a:pt x="113" y="14"/>
                        <a:pt x="108" y="8"/>
                        <a:pt x="102" y="4"/>
                      </a:cubicBezTo>
                      <a:cubicBezTo>
                        <a:pt x="100" y="3"/>
                        <a:pt x="96" y="0"/>
                        <a:pt x="96" y="0"/>
                      </a:cubicBezTo>
                      <a:cubicBezTo>
                        <a:pt x="83" y="2"/>
                        <a:pt x="79" y="1"/>
                        <a:pt x="70" y="10"/>
                      </a:cubicBezTo>
                      <a:cubicBezTo>
                        <a:pt x="67" y="19"/>
                        <a:pt x="63" y="27"/>
                        <a:pt x="56" y="32"/>
                      </a:cubicBezTo>
                      <a:cubicBezTo>
                        <a:pt x="49" y="30"/>
                        <a:pt x="52" y="31"/>
                        <a:pt x="46" y="28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eaLnBrk="0" hangingPunct="0">
                    <a:defRPr/>
                  </a:pPr>
                  <a:endParaRPr lang="zh-CN" altLang="en-US">
                    <a:ea typeface="宋体" pitchFamily="2" charset="-122"/>
                  </a:endParaRPr>
                </a:p>
              </p:txBody>
            </p:sp>
            <p:sp>
              <p:nvSpPr>
                <p:cNvPr id="52" name="Freeform 21"/>
                <p:cNvSpPr>
                  <a:spLocks/>
                </p:cNvSpPr>
                <p:nvPr userDrawn="1"/>
              </p:nvSpPr>
              <p:spPr bwMode="ltGray">
                <a:xfrm>
                  <a:off x="2820" y="866"/>
                  <a:ext cx="78" cy="64"/>
                </a:xfrm>
                <a:custGeom>
                  <a:avLst/>
                  <a:gdLst/>
                  <a:ahLst/>
                  <a:cxnLst>
                    <a:cxn ang="0">
                      <a:pos x="1" y="58"/>
                    </a:cxn>
                    <a:cxn ang="0">
                      <a:pos x="27" y="60"/>
                    </a:cxn>
                    <a:cxn ang="0">
                      <a:pos x="45" y="48"/>
                    </a:cxn>
                    <a:cxn ang="0">
                      <a:pos x="57" y="30"/>
                    </a:cxn>
                    <a:cxn ang="0">
                      <a:pos x="43" y="14"/>
                    </a:cxn>
                    <a:cxn ang="0">
                      <a:pos x="43" y="4"/>
                    </a:cxn>
                    <a:cxn ang="0">
                      <a:pos x="71" y="26"/>
                    </a:cxn>
                    <a:cxn ang="0">
                      <a:pos x="67" y="54"/>
                    </a:cxn>
                    <a:cxn ang="0">
                      <a:pos x="33" y="78"/>
                    </a:cxn>
                    <a:cxn ang="0">
                      <a:pos x="9" y="66"/>
                    </a:cxn>
                    <a:cxn ang="0">
                      <a:pos x="3" y="62"/>
                    </a:cxn>
                    <a:cxn ang="0">
                      <a:pos x="1" y="58"/>
                    </a:cxn>
                  </a:cxnLst>
                  <a:rect l="0" t="0" r="r" b="b"/>
                  <a:pathLst>
                    <a:path w="78" h="78">
                      <a:moveTo>
                        <a:pt x="1" y="58"/>
                      </a:moveTo>
                      <a:cubicBezTo>
                        <a:pt x="6" y="44"/>
                        <a:pt x="18" y="57"/>
                        <a:pt x="27" y="60"/>
                      </a:cubicBezTo>
                      <a:cubicBezTo>
                        <a:pt x="35" y="57"/>
                        <a:pt x="38" y="52"/>
                        <a:pt x="45" y="48"/>
                      </a:cubicBezTo>
                      <a:cubicBezTo>
                        <a:pt x="48" y="40"/>
                        <a:pt x="51" y="36"/>
                        <a:pt x="57" y="30"/>
                      </a:cubicBezTo>
                      <a:cubicBezTo>
                        <a:pt x="55" y="23"/>
                        <a:pt x="43" y="14"/>
                        <a:pt x="43" y="14"/>
                      </a:cubicBezTo>
                      <a:cubicBezTo>
                        <a:pt x="33" y="0"/>
                        <a:pt x="30" y="1"/>
                        <a:pt x="43" y="4"/>
                      </a:cubicBezTo>
                      <a:cubicBezTo>
                        <a:pt x="54" y="11"/>
                        <a:pt x="58" y="22"/>
                        <a:pt x="71" y="26"/>
                      </a:cubicBezTo>
                      <a:cubicBezTo>
                        <a:pt x="78" y="37"/>
                        <a:pt x="78" y="46"/>
                        <a:pt x="67" y="54"/>
                      </a:cubicBezTo>
                      <a:cubicBezTo>
                        <a:pt x="51" y="49"/>
                        <a:pt x="53" y="71"/>
                        <a:pt x="33" y="78"/>
                      </a:cubicBezTo>
                      <a:cubicBezTo>
                        <a:pt x="16" y="72"/>
                        <a:pt x="25" y="76"/>
                        <a:pt x="9" y="66"/>
                      </a:cubicBezTo>
                      <a:cubicBezTo>
                        <a:pt x="7" y="65"/>
                        <a:pt x="3" y="62"/>
                        <a:pt x="3" y="62"/>
                      </a:cubicBezTo>
                      <a:cubicBezTo>
                        <a:pt x="0" y="54"/>
                        <a:pt x="13" y="42"/>
                        <a:pt x="1" y="58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eaLnBrk="0" hangingPunct="0">
                    <a:defRPr/>
                  </a:pPr>
                  <a:endParaRPr lang="zh-CN" altLang="en-US">
                    <a:ea typeface="宋体" pitchFamily="2" charset="-122"/>
                  </a:endParaRPr>
                </a:p>
              </p:txBody>
            </p:sp>
            <p:sp>
              <p:nvSpPr>
                <p:cNvPr id="53" name="Freeform 22"/>
                <p:cNvSpPr>
                  <a:spLocks/>
                </p:cNvSpPr>
                <p:nvPr userDrawn="1"/>
              </p:nvSpPr>
              <p:spPr bwMode="ltGray">
                <a:xfrm>
                  <a:off x="2984" y="732"/>
                  <a:ext cx="19" cy="14"/>
                </a:xfrm>
                <a:custGeom>
                  <a:avLst/>
                  <a:gdLst/>
                  <a:ahLst/>
                  <a:cxnLst>
                    <a:cxn ang="0">
                      <a:pos x="3" y="4"/>
                    </a:cxn>
                    <a:cxn ang="0">
                      <a:pos x="3" y="14"/>
                    </a:cxn>
                    <a:cxn ang="0">
                      <a:pos x="3" y="4"/>
                    </a:cxn>
                  </a:cxnLst>
                  <a:rect l="0" t="0" r="r" b="b"/>
                  <a:pathLst>
                    <a:path w="17" h="18">
                      <a:moveTo>
                        <a:pt x="3" y="4"/>
                      </a:moveTo>
                      <a:cubicBezTo>
                        <a:pt x="17" y="7"/>
                        <a:pt x="16" y="18"/>
                        <a:pt x="3" y="14"/>
                      </a:cubicBezTo>
                      <a:cubicBezTo>
                        <a:pt x="0" y="6"/>
                        <a:pt x="7" y="0"/>
                        <a:pt x="3" y="4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eaLnBrk="0" hangingPunct="0">
                    <a:defRPr/>
                  </a:pPr>
                  <a:endParaRPr lang="zh-CN" altLang="en-US">
                    <a:ea typeface="宋体" pitchFamily="2" charset="-122"/>
                  </a:endParaRPr>
                </a:p>
              </p:txBody>
            </p:sp>
            <p:sp>
              <p:nvSpPr>
                <p:cNvPr id="54" name="Freeform 23"/>
                <p:cNvSpPr>
                  <a:spLocks/>
                </p:cNvSpPr>
                <p:nvPr userDrawn="1"/>
              </p:nvSpPr>
              <p:spPr bwMode="ltGray">
                <a:xfrm>
                  <a:off x="3083" y="830"/>
                  <a:ext cx="26" cy="19"/>
                </a:xfrm>
                <a:custGeom>
                  <a:avLst/>
                  <a:gdLst/>
                  <a:ahLst/>
                  <a:cxnLst>
                    <a:cxn ang="0">
                      <a:pos x="8" y="14"/>
                    </a:cxn>
                    <a:cxn ang="0">
                      <a:pos x="14" y="0"/>
                    </a:cxn>
                    <a:cxn ang="0">
                      <a:pos x="14" y="22"/>
                    </a:cxn>
                    <a:cxn ang="0">
                      <a:pos x="8" y="14"/>
                    </a:cxn>
                  </a:cxnLst>
                  <a:rect l="0" t="0" r="r" b="b"/>
                  <a:pathLst>
                    <a:path w="26" h="22">
                      <a:moveTo>
                        <a:pt x="8" y="14"/>
                      </a:moveTo>
                      <a:cubicBezTo>
                        <a:pt x="5" y="6"/>
                        <a:pt x="5" y="3"/>
                        <a:pt x="14" y="0"/>
                      </a:cubicBezTo>
                      <a:cubicBezTo>
                        <a:pt x="26" y="4"/>
                        <a:pt x="23" y="16"/>
                        <a:pt x="14" y="22"/>
                      </a:cubicBezTo>
                      <a:cubicBezTo>
                        <a:pt x="0" y="17"/>
                        <a:pt x="13" y="3"/>
                        <a:pt x="8" y="14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eaLnBrk="0" hangingPunct="0">
                    <a:defRPr/>
                  </a:pPr>
                  <a:endParaRPr lang="zh-CN" altLang="en-US">
                    <a:ea typeface="宋体" pitchFamily="2" charset="-122"/>
                  </a:endParaRPr>
                </a:p>
              </p:txBody>
            </p:sp>
            <p:sp>
              <p:nvSpPr>
                <p:cNvPr id="55" name="Freeform 24"/>
                <p:cNvSpPr>
                  <a:spLocks/>
                </p:cNvSpPr>
                <p:nvPr userDrawn="1"/>
              </p:nvSpPr>
              <p:spPr bwMode="ltGray">
                <a:xfrm>
                  <a:off x="2766" y="610"/>
                  <a:ext cx="19" cy="12"/>
                </a:xfrm>
                <a:custGeom>
                  <a:avLst/>
                  <a:gdLst/>
                  <a:ahLst/>
                  <a:cxnLst>
                    <a:cxn ang="0">
                      <a:pos x="7" y="12"/>
                    </a:cxn>
                    <a:cxn ang="0">
                      <a:pos x="17" y="2"/>
                    </a:cxn>
                    <a:cxn ang="0">
                      <a:pos x="9" y="12"/>
                    </a:cxn>
                    <a:cxn ang="0">
                      <a:pos x="7" y="12"/>
                    </a:cxn>
                  </a:cxnLst>
                  <a:rect l="0" t="0" r="r" b="b"/>
                  <a:pathLst>
                    <a:path w="20" h="15">
                      <a:moveTo>
                        <a:pt x="7" y="12"/>
                      </a:moveTo>
                      <a:cubicBezTo>
                        <a:pt x="0" y="1"/>
                        <a:pt x="6" y="0"/>
                        <a:pt x="17" y="2"/>
                      </a:cubicBezTo>
                      <a:cubicBezTo>
                        <a:pt x="20" y="10"/>
                        <a:pt x="18" y="15"/>
                        <a:pt x="9" y="12"/>
                      </a:cubicBezTo>
                      <a:cubicBezTo>
                        <a:pt x="4" y="4"/>
                        <a:pt x="4" y="4"/>
                        <a:pt x="7" y="12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eaLnBrk="0" hangingPunct="0">
                    <a:defRPr/>
                  </a:pPr>
                  <a:endParaRPr lang="zh-CN" altLang="en-US">
                    <a:ea typeface="宋体" pitchFamily="2" charset="-122"/>
                  </a:endParaRPr>
                </a:p>
              </p:txBody>
            </p:sp>
            <p:sp>
              <p:nvSpPr>
                <p:cNvPr id="56" name="Freeform 25"/>
                <p:cNvSpPr>
                  <a:spLocks/>
                </p:cNvSpPr>
                <p:nvPr userDrawn="1"/>
              </p:nvSpPr>
              <p:spPr bwMode="ltGray">
                <a:xfrm>
                  <a:off x="2600" y="712"/>
                  <a:ext cx="19" cy="12"/>
                </a:xfrm>
                <a:custGeom>
                  <a:avLst/>
                  <a:gdLst/>
                  <a:ahLst/>
                  <a:cxnLst>
                    <a:cxn ang="0">
                      <a:pos x="7" y="12"/>
                    </a:cxn>
                    <a:cxn ang="0">
                      <a:pos x="15" y="2"/>
                    </a:cxn>
                    <a:cxn ang="0">
                      <a:pos x="15" y="14"/>
                    </a:cxn>
                    <a:cxn ang="0">
                      <a:pos x="7" y="12"/>
                    </a:cxn>
                  </a:cxnLst>
                  <a:rect l="0" t="0" r="r" b="b"/>
                  <a:pathLst>
                    <a:path w="20" h="15">
                      <a:moveTo>
                        <a:pt x="7" y="12"/>
                      </a:moveTo>
                      <a:cubicBezTo>
                        <a:pt x="0" y="2"/>
                        <a:pt x="3" y="0"/>
                        <a:pt x="15" y="2"/>
                      </a:cubicBezTo>
                      <a:cubicBezTo>
                        <a:pt x="16" y="4"/>
                        <a:pt x="20" y="12"/>
                        <a:pt x="15" y="14"/>
                      </a:cubicBezTo>
                      <a:cubicBezTo>
                        <a:pt x="12" y="15"/>
                        <a:pt x="7" y="12"/>
                        <a:pt x="7" y="12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eaLnBrk="0" hangingPunct="0">
                    <a:defRPr/>
                  </a:pPr>
                  <a:endParaRPr lang="zh-CN" altLang="en-US">
                    <a:ea typeface="宋体" pitchFamily="2" charset="-122"/>
                  </a:endParaRPr>
                </a:p>
              </p:txBody>
            </p:sp>
            <p:sp>
              <p:nvSpPr>
                <p:cNvPr id="57" name="Freeform 26"/>
                <p:cNvSpPr>
                  <a:spLocks/>
                </p:cNvSpPr>
                <p:nvPr userDrawn="1"/>
              </p:nvSpPr>
              <p:spPr bwMode="ltGray">
                <a:xfrm>
                  <a:off x="2417" y="680"/>
                  <a:ext cx="80" cy="66"/>
                </a:xfrm>
                <a:custGeom>
                  <a:avLst/>
                  <a:gdLst/>
                  <a:ahLst/>
                  <a:cxnLst>
                    <a:cxn ang="0">
                      <a:pos x="0" y="50"/>
                    </a:cxn>
                    <a:cxn ang="0">
                      <a:pos x="14" y="24"/>
                    </a:cxn>
                    <a:cxn ang="0">
                      <a:pos x="26" y="20"/>
                    </a:cxn>
                    <a:cxn ang="0">
                      <a:pos x="48" y="18"/>
                    </a:cxn>
                    <a:cxn ang="0">
                      <a:pos x="58" y="0"/>
                    </a:cxn>
                    <a:cxn ang="0">
                      <a:pos x="80" y="40"/>
                    </a:cxn>
                    <a:cxn ang="0">
                      <a:pos x="70" y="56"/>
                    </a:cxn>
                    <a:cxn ang="0">
                      <a:pos x="54" y="62"/>
                    </a:cxn>
                    <a:cxn ang="0">
                      <a:pos x="48" y="80"/>
                    </a:cxn>
                    <a:cxn ang="0">
                      <a:pos x="32" y="68"/>
                    </a:cxn>
                    <a:cxn ang="0">
                      <a:pos x="38" y="52"/>
                    </a:cxn>
                    <a:cxn ang="0">
                      <a:pos x="30" y="28"/>
                    </a:cxn>
                    <a:cxn ang="0">
                      <a:pos x="20" y="48"/>
                    </a:cxn>
                    <a:cxn ang="0">
                      <a:pos x="8" y="56"/>
                    </a:cxn>
                    <a:cxn ang="0">
                      <a:pos x="0" y="50"/>
                    </a:cxn>
                  </a:cxnLst>
                  <a:rect l="0" t="0" r="r" b="b"/>
                  <a:pathLst>
                    <a:path w="80" h="80">
                      <a:moveTo>
                        <a:pt x="0" y="50"/>
                      </a:moveTo>
                      <a:cubicBezTo>
                        <a:pt x="1" y="47"/>
                        <a:pt x="12" y="25"/>
                        <a:pt x="14" y="24"/>
                      </a:cubicBezTo>
                      <a:cubicBezTo>
                        <a:pt x="17" y="22"/>
                        <a:pt x="26" y="20"/>
                        <a:pt x="26" y="20"/>
                      </a:cubicBezTo>
                      <a:cubicBezTo>
                        <a:pt x="34" y="23"/>
                        <a:pt x="40" y="21"/>
                        <a:pt x="48" y="18"/>
                      </a:cubicBezTo>
                      <a:cubicBezTo>
                        <a:pt x="52" y="12"/>
                        <a:pt x="54" y="6"/>
                        <a:pt x="58" y="0"/>
                      </a:cubicBezTo>
                      <a:cubicBezTo>
                        <a:pt x="70" y="4"/>
                        <a:pt x="76" y="28"/>
                        <a:pt x="80" y="40"/>
                      </a:cubicBezTo>
                      <a:cubicBezTo>
                        <a:pt x="75" y="54"/>
                        <a:pt x="80" y="50"/>
                        <a:pt x="70" y="56"/>
                      </a:cubicBezTo>
                      <a:cubicBezTo>
                        <a:pt x="61" y="53"/>
                        <a:pt x="59" y="54"/>
                        <a:pt x="54" y="62"/>
                      </a:cubicBezTo>
                      <a:cubicBezTo>
                        <a:pt x="57" y="71"/>
                        <a:pt x="56" y="75"/>
                        <a:pt x="48" y="80"/>
                      </a:cubicBezTo>
                      <a:cubicBezTo>
                        <a:pt x="40" y="77"/>
                        <a:pt x="39" y="72"/>
                        <a:pt x="32" y="68"/>
                      </a:cubicBezTo>
                      <a:cubicBezTo>
                        <a:pt x="26" y="59"/>
                        <a:pt x="30" y="57"/>
                        <a:pt x="38" y="52"/>
                      </a:cubicBezTo>
                      <a:cubicBezTo>
                        <a:pt x="41" y="42"/>
                        <a:pt x="39" y="34"/>
                        <a:pt x="30" y="28"/>
                      </a:cubicBezTo>
                      <a:cubicBezTo>
                        <a:pt x="20" y="31"/>
                        <a:pt x="30" y="40"/>
                        <a:pt x="20" y="48"/>
                      </a:cubicBezTo>
                      <a:cubicBezTo>
                        <a:pt x="16" y="51"/>
                        <a:pt x="8" y="56"/>
                        <a:pt x="8" y="56"/>
                      </a:cubicBezTo>
                      <a:cubicBezTo>
                        <a:pt x="2" y="50"/>
                        <a:pt x="5" y="50"/>
                        <a:pt x="0" y="50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eaLnBrk="0" hangingPunct="0">
                    <a:defRPr/>
                  </a:pPr>
                  <a:endParaRPr lang="zh-CN" altLang="en-US">
                    <a:ea typeface="宋体" pitchFamily="2" charset="-122"/>
                  </a:endParaRPr>
                </a:p>
              </p:txBody>
            </p:sp>
            <p:sp>
              <p:nvSpPr>
                <p:cNvPr id="58" name="Freeform 27"/>
                <p:cNvSpPr>
                  <a:spLocks/>
                </p:cNvSpPr>
                <p:nvPr userDrawn="1"/>
              </p:nvSpPr>
              <p:spPr bwMode="ltGray">
                <a:xfrm>
                  <a:off x="2391" y="541"/>
                  <a:ext cx="94" cy="142"/>
                </a:xfrm>
                <a:custGeom>
                  <a:avLst/>
                  <a:gdLst/>
                  <a:ahLst/>
                  <a:cxnLst>
                    <a:cxn ang="0">
                      <a:pos x="14" y="96"/>
                    </a:cxn>
                    <a:cxn ang="0">
                      <a:pos x="26" y="128"/>
                    </a:cxn>
                    <a:cxn ang="0">
                      <a:pos x="32" y="108"/>
                    </a:cxn>
                    <a:cxn ang="0">
                      <a:pos x="52" y="100"/>
                    </a:cxn>
                    <a:cxn ang="0">
                      <a:pos x="46" y="124"/>
                    </a:cxn>
                    <a:cxn ang="0">
                      <a:pos x="66" y="126"/>
                    </a:cxn>
                    <a:cxn ang="0">
                      <a:pos x="76" y="142"/>
                    </a:cxn>
                    <a:cxn ang="0">
                      <a:pos x="58" y="148"/>
                    </a:cxn>
                    <a:cxn ang="0">
                      <a:pos x="74" y="174"/>
                    </a:cxn>
                    <a:cxn ang="0">
                      <a:pos x="84" y="154"/>
                    </a:cxn>
                    <a:cxn ang="0">
                      <a:pos x="82" y="112"/>
                    </a:cxn>
                    <a:cxn ang="0">
                      <a:pos x="60" y="106"/>
                    </a:cxn>
                    <a:cxn ang="0">
                      <a:pos x="50" y="82"/>
                    </a:cxn>
                    <a:cxn ang="0">
                      <a:pos x="34" y="82"/>
                    </a:cxn>
                    <a:cxn ang="0">
                      <a:pos x="30" y="70"/>
                    </a:cxn>
                    <a:cxn ang="0">
                      <a:pos x="42" y="42"/>
                    </a:cxn>
                    <a:cxn ang="0">
                      <a:pos x="30" y="0"/>
                    </a:cxn>
                    <a:cxn ang="0">
                      <a:pos x="18" y="22"/>
                    </a:cxn>
                    <a:cxn ang="0">
                      <a:pos x="4" y="46"/>
                    </a:cxn>
                    <a:cxn ang="0">
                      <a:pos x="14" y="76"/>
                    </a:cxn>
                    <a:cxn ang="0">
                      <a:pos x="14" y="96"/>
                    </a:cxn>
                  </a:cxnLst>
                  <a:rect l="0" t="0" r="r" b="b"/>
                  <a:pathLst>
                    <a:path w="94" h="174">
                      <a:moveTo>
                        <a:pt x="14" y="96"/>
                      </a:moveTo>
                      <a:cubicBezTo>
                        <a:pt x="11" y="109"/>
                        <a:pt x="15" y="120"/>
                        <a:pt x="26" y="128"/>
                      </a:cubicBezTo>
                      <a:cubicBezTo>
                        <a:pt x="34" y="120"/>
                        <a:pt x="35" y="119"/>
                        <a:pt x="32" y="108"/>
                      </a:cubicBezTo>
                      <a:cubicBezTo>
                        <a:pt x="35" y="92"/>
                        <a:pt x="39" y="92"/>
                        <a:pt x="52" y="100"/>
                      </a:cubicBezTo>
                      <a:cubicBezTo>
                        <a:pt x="59" y="110"/>
                        <a:pt x="49" y="114"/>
                        <a:pt x="46" y="124"/>
                      </a:cubicBezTo>
                      <a:cubicBezTo>
                        <a:pt x="50" y="137"/>
                        <a:pt x="57" y="129"/>
                        <a:pt x="66" y="126"/>
                      </a:cubicBezTo>
                      <a:cubicBezTo>
                        <a:pt x="77" y="129"/>
                        <a:pt x="79" y="131"/>
                        <a:pt x="76" y="142"/>
                      </a:cubicBezTo>
                      <a:cubicBezTo>
                        <a:pt x="67" y="139"/>
                        <a:pt x="65" y="141"/>
                        <a:pt x="58" y="148"/>
                      </a:cubicBezTo>
                      <a:cubicBezTo>
                        <a:pt x="60" y="160"/>
                        <a:pt x="62" y="170"/>
                        <a:pt x="74" y="174"/>
                      </a:cubicBezTo>
                      <a:cubicBezTo>
                        <a:pt x="77" y="165"/>
                        <a:pt x="74" y="157"/>
                        <a:pt x="84" y="154"/>
                      </a:cubicBezTo>
                      <a:cubicBezTo>
                        <a:pt x="91" y="143"/>
                        <a:pt x="94" y="122"/>
                        <a:pt x="82" y="112"/>
                      </a:cubicBezTo>
                      <a:cubicBezTo>
                        <a:pt x="77" y="108"/>
                        <a:pt x="66" y="108"/>
                        <a:pt x="60" y="106"/>
                      </a:cubicBezTo>
                      <a:cubicBezTo>
                        <a:pt x="65" y="92"/>
                        <a:pt x="66" y="87"/>
                        <a:pt x="50" y="82"/>
                      </a:cubicBezTo>
                      <a:cubicBezTo>
                        <a:pt x="48" y="82"/>
                        <a:pt x="37" y="86"/>
                        <a:pt x="34" y="82"/>
                      </a:cubicBezTo>
                      <a:cubicBezTo>
                        <a:pt x="32" y="79"/>
                        <a:pt x="30" y="70"/>
                        <a:pt x="30" y="70"/>
                      </a:cubicBezTo>
                      <a:cubicBezTo>
                        <a:pt x="32" y="54"/>
                        <a:pt x="32" y="52"/>
                        <a:pt x="42" y="42"/>
                      </a:cubicBezTo>
                      <a:cubicBezTo>
                        <a:pt x="41" y="30"/>
                        <a:pt x="45" y="5"/>
                        <a:pt x="30" y="0"/>
                      </a:cubicBezTo>
                      <a:cubicBezTo>
                        <a:pt x="14" y="4"/>
                        <a:pt x="16" y="4"/>
                        <a:pt x="18" y="22"/>
                      </a:cubicBezTo>
                      <a:cubicBezTo>
                        <a:pt x="16" y="39"/>
                        <a:pt x="15" y="35"/>
                        <a:pt x="4" y="46"/>
                      </a:cubicBezTo>
                      <a:cubicBezTo>
                        <a:pt x="0" y="59"/>
                        <a:pt x="5" y="67"/>
                        <a:pt x="14" y="76"/>
                      </a:cubicBezTo>
                      <a:cubicBezTo>
                        <a:pt x="15" y="80"/>
                        <a:pt x="17" y="93"/>
                        <a:pt x="14" y="96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eaLnBrk="0" hangingPunct="0">
                    <a:defRPr/>
                  </a:pPr>
                  <a:endParaRPr lang="zh-CN" altLang="en-US">
                    <a:ea typeface="宋体" pitchFamily="2" charset="-122"/>
                  </a:endParaRPr>
                </a:p>
              </p:txBody>
            </p:sp>
            <p:sp>
              <p:nvSpPr>
                <p:cNvPr id="59" name="Freeform 28"/>
                <p:cNvSpPr>
                  <a:spLocks/>
                </p:cNvSpPr>
                <p:nvPr userDrawn="1"/>
              </p:nvSpPr>
              <p:spPr bwMode="ltGray">
                <a:xfrm>
                  <a:off x="2415" y="644"/>
                  <a:ext cx="32" cy="41"/>
                </a:xfrm>
                <a:custGeom>
                  <a:avLst/>
                  <a:gdLst/>
                  <a:ahLst/>
                  <a:cxnLst>
                    <a:cxn ang="0">
                      <a:pos x="6" y="24"/>
                    </a:cxn>
                    <a:cxn ang="0">
                      <a:pos x="12" y="0"/>
                    </a:cxn>
                    <a:cxn ang="0">
                      <a:pos x="20" y="16"/>
                    </a:cxn>
                    <a:cxn ang="0">
                      <a:pos x="22" y="24"/>
                    </a:cxn>
                    <a:cxn ang="0">
                      <a:pos x="28" y="26"/>
                    </a:cxn>
                    <a:cxn ang="0">
                      <a:pos x="32" y="38"/>
                    </a:cxn>
                    <a:cxn ang="0">
                      <a:pos x="18" y="50"/>
                    </a:cxn>
                    <a:cxn ang="0">
                      <a:pos x="6" y="24"/>
                    </a:cxn>
                  </a:cxnLst>
                  <a:rect l="0" t="0" r="r" b="b"/>
                  <a:pathLst>
                    <a:path w="32" h="50">
                      <a:moveTo>
                        <a:pt x="6" y="24"/>
                      </a:moveTo>
                      <a:cubicBezTo>
                        <a:pt x="0" y="15"/>
                        <a:pt x="3" y="6"/>
                        <a:pt x="12" y="0"/>
                      </a:cubicBezTo>
                      <a:cubicBezTo>
                        <a:pt x="23" y="3"/>
                        <a:pt x="23" y="5"/>
                        <a:pt x="20" y="16"/>
                      </a:cubicBezTo>
                      <a:cubicBezTo>
                        <a:pt x="21" y="19"/>
                        <a:pt x="20" y="22"/>
                        <a:pt x="22" y="24"/>
                      </a:cubicBezTo>
                      <a:cubicBezTo>
                        <a:pt x="23" y="26"/>
                        <a:pt x="27" y="24"/>
                        <a:pt x="28" y="26"/>
                      </a:cubicBezTo>
                      <a:cubicBezTo>
                        <a:pt x="30" y="29"/>
                        <a:pt x="32" y="38"/>
                        <a:pt x="32" y="38"/>
                      </a:cubicBezTo>
                      <a:cubicBezTo>
                        <a:pt x="29" y="46"/>
                        <a:pt x="26" y="47"/>
                        <a:pt x="18" y="50"/>
                      </a:cubicBezTo>
                      <a:cubicBezTo>
                        <a:pt x="12" y="41"/>
                        <a:pt x="18" y="24"/>
                        <a:pt x="6" y="24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eaLnBrk="0" hangingPunct="0">
                    <a:defRPr/>
                  </a:pPr>
                  <a:endParaRPr lang="zh-CN" altLang="en-US">
                    <a:ea typeface="宋体" pitchFamily="2" charset="-122"/>
                  </a:endParaRPr>
                </a:p>
              </p:txBody>
            </p:sp>
            <p:sp>
              <p:nvSpPr>
                <p:cNvPr id="60" name="Freeform 29"/>
                <p:cNvSpPr>
                  <a:spLocks/>
                </p:cNvSpPr>
                <p:nvPr userDrawn="1"/>
              </p:nvSpPr>
              <p:spPr bwMode="ltGray">
                <a:xfrm>
                  <a:off x="2349" y="654"/>
                  <a:ext cx="45" cy="41"/>
                </a:xfrm>
                <a:custGeom>
                  <a:avLst/>
                  <a:gdLst/>
                  <a:ahLst/>
                  <a:cxnLst>
                    <a:cxn ang="0">
                      <a:pos x="0" y="44"/>
                    </a:cxn>
                    <a:cxn ang="0">
                      <a:pos x="22" y="20"/>
                    </a:cxn>
                    <a:cxn ang="0">
                      <a:pos x="36" y="0"/>
                    </a:cxn>
                    <a:cxn ang="0">
                      <a:pos x="24" y="28"/>
                    </a:cxn>
                    <a:cxn ang="0">
                      <a:pos x="2" y="50"/>
                    </a:cxn>
                    <a:cxn ang="0">
                      <a:pos x="0" y="44"/>
                    </a:cxn>
                  </a:cxnLst>
                  <a:rect l="0" t="0" r="r" b="b"/>
                  <a:pathLst>
                    <a:path w="43" h="50">
                      <a:moveTo>
                        <a:pt x="0" y="44"/>
                      </a:moveTo>
                      <a:cubicBezTo>
                        <a:pt x="6" y="38"/>
                        <a:pt x="18" y="29"/>
                        <a:pt x="22" y="20"/>
                      </a:cubicBezTo>
                      <a:cubicBezTo>
                        <a:pt x="27" y="10"/>
                        <a:pt x="25" y="4"/>
                        <a:pt x="36" y="0"/>
                      </a:cubicBezTo>
                      <a:cubicBezTo>
                        <a:pt x="43" y="11"/>
                        <a:pt x="36" y="24"/>
                        <a:pt x="24" y="28"/>
                      </a:cubicBezTo>
                      <a:cubicBezTo>
                        <a:pt x="21" y="38"/>
                        <a:pt x="12" y="47"/>
                        <a:pt x="2" y="50"/>
                      </a:cubicBezTo>
                      <a:cubicBezTo>
                        <a:pt x="1" y="48"/>
                        <a:pt x="0" y="44"/>
                        <a:pt x="0" y="44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eaLnBrk="0" hangingPunct="0">
                    <a:defRPr/>
                  </a:pPr>
                  <a:endParaRPr lang="zh-CN" altLang="en-US">
                    <a:ea typeface="宋体" pitchFamily="2" charset="-122"/>
                  </a:endParaRPr>
                </a:p>
              </p:txBody>
            </p:sp>
            <p:sp>
              <p:nvSpPr>
                <p:cNvPr id="61" name="Freeform 30"/>
                <p:cNvSpPr>
                  <a:spLocks/>
                </p:cNvSpPr>
                <p:nvPr userDrawn="1"/>
              </p:nvSpPr>
              <p:spPr bwMode="ltGray">
                <a:xfrm>
                  <a:off x="4808" y="597"/>
                  <a:ext cx="701" cy="438"/>
                </a:xfrm>
                <a:custGeom>
                  <a:avLst/>
                  <a:gdLst/>
                  <a:ahLst/>
                  <a:cxnLst>
                    <a:cxn ang="0">
                      <a:pos x="21" y="280"/>
                    </a:cxn>
                    <a:cxn ang="0">
                      <a:pos x="24" y="250"/>
                    </a:cxn>
                    <a:cxn ang="0">
                      <a:pos x="22" y="245"/>
                    </a:cxn>
                    <a:cxn ang="0">
                      <a:pos x="16" y="218"/>
                    </a:cxn>
                    <a:cxn ang="0">
                      <a:pos x="4" y="215"/>
                    </a:cxn>
                    <a:cxn ang="0">
                      <a:pos x="0" y="191"/>
                    </a:cxn>
                    <a:cxn ang="0">
                      <a:pos x="12" y="180"/>
                    </a:cxn>
                    <a:cxn ang="0">
                      <a:pos x="6" y="165"/>
                    </a:cxn>
                    <a:cxn ang="0">
                      <a:pos x="2" y="160"/>
                    </a:cxn>
                    <a:cxn ang="0">
                      <a:pos x="28" y="120"/>
                    </a:cxn>
                    <a:cxn ang="0">
                      <a:pos x="44" y="96"/>
                    </a:cxn>
                    <a:cxn ang="0">
                      <a:pos x="42" y="70"/>
                    </a:cxn>
                    <a:cxn ang="0">
                      <a:pos x="24" y="43"/>
                    </a:cxn>
                    <a:cxn ang="0">
                      <a:pos x="20" y="32"/>
                    </a:cxn>
                    <a:cxn ang="0">
                      <a:pos x="26" y="36"/>
                    </a:cxn>
                    <a:cxn ang="0">
                      <a:pos x="48" y="35"/>
                    </a:cxn>
                    <a:cxn ang="0">
                      <a:pos x="64" y="11"/>
                    </a:cxn>
                    <a:cxn ang="0">
                      <a:pos x="82" y="0"/>
                    </a:cxn>
                    <a:cxn ang="0">
                      <a:pos x="88" y="2"/>
                    </a:cxn>
                    <a:cxn ang="0">
                      <a:pos x="92" y="9"/>
                    </a:cxn>
                    <a:cxn ang="0">
                      <a:pos x="98" y="5"/>
                    </a:cxn>
                    <a:cxn ang="0">
                      <a:pos x="110" y="8"/>
                    </a:cxn>
                    <a:cxn ang="0">
                      <a:pos x="116" y="9"/>
                    </a:cxn>
                    <a:cxn ang="0">
                      <a:pos x="141" y="14"/>
                    </a:cxn>
                    <a:cxn ang="0">
                      <a:pos x="155" y="24"/>
                    </a:cxn>
                    <a:cxn ang="0">
                      <a:pos x="167" y="17"/>
                    </a:cxn>
                    <a:cxn ang="0">
                      <a:pos x="173" y="14"/>
                    </a:cxn>
                    <a:cxn ang="0">
                      <a:pos x="195" y="14"/>
                    </a:cxn>
                    <a:cxn ang="0">
                      <a:pos x="211" y="32"/>
                    </a:cxn>
                    <a:cxn ang="0">
                      <a:pos x="231" y="59"/>
                    </a:cxn>
                    <a:cxn ang="0">
                      <a:pos x="245" y="70"/>
                    </a:cxn>
                    <a:cxn ang="0">
                      <a:pos x="257" y="68"/>
                    </a:cxn>
                    <a:cxn ang="0">
                      <a:pos x="270" y="65"/>
                    </a:cxn>
                    <a:cxn ang="0">
                      <a:pos x="290" y="71"/>
                    </a:cxn>
                    <a:cxn ang="0">
                      <a:pos x="300" y="81"/>
                    </a:cxn>
                    <a:cxn ang="0">
                      <a:pos x="308" y="90"/>
                    </a:cxn>
                    <a:cxn ang="0">
                      <a:pos x="318" y="111"/>
                    </a:cxn>
                    <a:cxn ang="0">
                      <a:pos x="322" y="120"/>
                    </a:cxn>
                    <a:cxn ang="0">
                      <a:pos x="324" y="125"/>
                    </a:cxn>
                    <a:cxn ang="0">
                      <a:pos x="310" y="142"/>
                    </a:cxn>
                    <a:cxn ang="0">
                      <a:pos x="322" y="141"/>
                    </a:cxn>
                    <a:cxn ang="0">
                      <a:pos x="342" y="155"/>
                    </a:cxn>
                    <a:cxn ang="0">
                      <a:pos x="364" y="157"/>
                    </a:cxn>
                    <a:cxn ang="0">
                      <a:pos x="380" y="168"/>
                    </a:cxn>
                    <a:cxn ang="0">
                      <a:pos x="382" y="172"/>
                    </a:cxn>
                    <a:cxn ang="0">
                      <a:pos x="382" y="176"/>
                    </a:cxn>
                    <a:cxn ang="0">
                      <a:pos x="394" y="172"/>
                    </a:cxn>
                    <a:cxn ang="0">
                      <a:pos x="400" y="171"/>
                    </a:cxn>
                    <a:cxn ang="0">
                      <a:pos x="439" y="185"/>
                    </a:cxn>
                    <a:cxn ang="0">
                      <a:pos x="447" y="199"/>
                    </a:cxn>
                    <a:cxn ang="0">
                      <a:pos x="465" y="201"/>
                    </a:cxn>
                    <a:cxn ang="0">
                      <a:pos x="471" y="215"/>
                    </a:cxn>
                    <a:cxn ang="0">
                      <a:pos x="451" y="258"/>
                    </a:cxn>
                    <a:cxn ang="0">
                      <a:pos x="435" y="281"/>
                    </a:cxn>
                  </a:cxnLst>
                  <a:rect l="0" t="0" r="r" b="b"/>
                  <a:pathLst>
                    <a:path w="471" h="281">
                      <a:moveTo>
                        <a:pt x="21" y="280"/>
                      </a:moveTo>
                      <a:cubicBezTo>
                        <a:pt x="32" y="281"/>
                        <a:pt x="25" y="253"/>
                        <a:pt x="24" y="250"/>
                      </a:cubicBezTo>
                      <a:cubicBezTo>
                        <a:pt x="23" y="248"/>
                        <a:pt x="22" y="245"/>
                        <a:pt x="22" y="245"/>
                      </a:cubicBezTo>
                      <a:cubicBezTo>
                        <a:pt x="21" y="243"/>
                        <a:pt x="20" y="221"/>
                        <a:pt x="16" y="218"/>
                      </a:cubicBezTo>
                      <a:cubicBezTo>
                        <a:pt x="13" y="216"/>
                        <a:pt x="4" y="215"/>
                        <a:pt x="4" y="215"/>
                      </a:cubicBezTo>
                      <a:cubicBezTo>
                        <a:pt x="0" y="207"/>
                        <a:pt x="3" y="200"/>
                        <a:pt x="0" y="191"/>
                      </a:cubicBezTo>
                      <a:cubicBezTo>
                        <a:pt x="2" y="185"/>
                        <a:pt x="7" y="186"/>
                        <a:pt x="12" y="180"/>
                      </a:cubicBezTo>
                      <a:cubicBezTo>
                        <a:pt x="14" y="172"/>
                        <a:pt x="14" y="169"/>
                        <a:pt x="6" y="165"/>
                      </a:cubicBezTo>
                      <a:cubicBezTo>
                        <a:pt x="4" y="163"/>
                        <a:pt x="2" y="162"/>
                        <a:pt x="2" y="160"/>
                      </a:cubicBezTo>
                      <a:cubicBezTo>
                        <a:pt x="2" y="150"/>
                        <a:pt x="16" y="123"/>
                        <a:pt x="28" y="120"/>
                      </a:cubicBezTo>
                      <a:cubicBezTo>
                        <a:pt x="32" y="111"/>
                        <a:pt x="40" y="105"/>
                        <a:pt x="44" y="96"/>
                      </a:cubicBezTo>
                      <a:cubicBezTo>
                        <a:pt x="39" y="83"/>
                        <a:pt x="38" y="85"/>
                        <a:pt x="42" y="70"/>
                      </a:cubicBezTo>
                      <a:cubicBezTo>
                        <a:pt x="38" y="60"/>
                        <a:pt x="34" y="48"/>
                        <a:pt x="24" y="43"/>
                      </a:cubicBezTo>
                      <a:cubicBezTo>
                        <a:pt x="18" y="36"/>
                        <a:pt x="10" y="37"/>
                        <a:pt x="20" y="32"/>
                      </a:cubicBezTo>
                      <a:cubicBezTo>
                        <a:pt x="27" y="34"/>
                        <a:pt x="26" y="32"/>
                        <a:pt x="26" y="36"/>
                      </a:cubicBezTo>
                      <a:cubicBezTo>
                        <a:pt x="34" y="41"/>
                        <a:pt x="39" y="39"/>
                        <a:pt x="48" y="35"/>
                      </a:cubicBezTo>
                      <a:cubicBezTo>
                        <a:pt x="45" y="22"/>
                        <a:pt x="48" y="14"/>
                        <a:pt x="64" y="11"/>
                      </a:cubicBezTo>
                      <a:cubicBezTo>
                        <a:pt x="71" y="8"/>
                        <a:pt x="75" y="3"/>
                        <a:pt x="82" y="0"/>
                      </a:cubicBezTo>
                      <a:cubicBezTo>
                        <a:pt x="84" y="1"/>
                        <a:pt x="88" y="0"/>
                        <a:pt x="88" y="2"/>
                      </a:cubicBezTo>
                      <a:cubicBezTo>
                        <a:pt x="90" y="12"/>
                        <a:pt x="75" y="13"/>
                        <a:pt x="92" y="9"/>
                      </a:cubicBezTo>
                      <a:cubicBezTo>
                        <a:pt x="94" y="8"/>
                        <a:pt x="96" y="5"/>
                        <a:pt x="98" y="5"/>
                      </a:cubicBezTo>
                      <a:cubicBezTo>
                        <a:pt x="102" y="4"/>
                        <a:pt x="106" y="7"/>
                        <a:pt x="110" y="8"/>
                      </a:cubicBezTo>
                      <a:cubicBezTo>
                        <a:pt x="112" y="8"/>
                        <a:pt x="116" y="9"/>
                        <a:pt x="116" y="9"/>
                      </a:cubicBezTo>
                      <a:cubicBezTo>
                        <a:pt x="122" y="16"/>
                        <a:pt x="129" y="13"/>
                        <a:pt x="141" y="14"/>
                      </a:cubicBezTo>
                      <a:cubicBezTo>
                        <a:pt x="143" y="21"/>
                        <a:pt x="147" y="22"/>
                        <a:pt x="155" y="24"/>
                      </a:cubicBezTo>
                      <a:cubicBezTo>
                        <a:pt x="159" y="22"/>
                        <a:pt x="163" y="20"/>
                        <a:pt x="167" y="17"/>
                      </a:cubicBezTo>
                      <a:cubicBezTo>
                        <a:pt x="169" y="16"/>
                        <a:pt x="173" y="14"/>
                        <a:pt x="173" y="14"/>
                      </a:cubicBezTo>
                      <a:cubicBezTo>
                        <a:pt x="195" y="26"/>
                        <a:pt x="175" y="20"/>
                        <a:pt x="195" y="14"/>
                      </a:cubicBezTo>
                      <a:cubicBezTo>
                        <a:pt x="207" y="17"/>
                        <a:pt x="201" y="26"/>
                        <a:pt x="211" y="32"/>
                      </a:cubicBezTo>
                      <a:cubicBezTo>
                        <a:pt x="214" y="38"/>
                        <a:pt x="224" y="55"/>
                        <a:pt x="231" y="59"/>
                      </a:cubicBezTo>
                      <a:cubicBezTo>
                        <a:pt x="241" y="70"/>
                        <a:pt x="235" y="67"/>
                        <a:pt x="245" y="70"/>
                      </a:cubicBezTo>
                      <a:cubicBezTo>
                        <a:pt x="249" y="69"/>
                        <a:pt x="253" y="69"/>
                        <a:pt x="257" y="68"/>
                      </a:cubicBezTo>
                      <a:cubicBezTo>
                        <a:pt x="261" y="67"/>
                        <a:pt x="270" y="65"/>
                        <a:pt x="270" y="65"/>
                      </a:cubicBezTo>
                      <a:cubicBezTo>
                        <a:pt x="278" y="66"/>
                        <a:pt x="283" y="67"/>
                        <a:pt x="290" y="71"/>
                      </a:cubicBezTo>
                      <a:cubicBezTo>
                        <a:pt x="304" y="88"/>
                        <a:pt x="282" y="62"/>
                        <a:pt x="300" y="81"/>
                      </a:cubicBezTo>
                      <a:cubicBezTo>
                        <a:pt x="302" y="84"/>
                        <a:pt x="308" y="90"/>
                        <a:pt x="308" y="90"/>
                      </a:cubicBezTo>
                      <a:cubicBezTo>
                        <a:pt x="311" y="98"/>
                        <a:pt x="315" y="103"/>
                        <a:pt x="318" y="111"/>
                      </a:cubicBezTo>
                      <a:cubicBezTo>
                        <a:pt x="319" y="114"/>
                        <a:pt x="321" y="117"/>
                        <a:pt x="322" y="120"/>
                      </a:cubicBezTo>
                      <a:cubicBezTo>
                        <a:pt x="323" y="122"/>
                        <a:pt x="324" y="125"/>
                        <a:pt x="324" y="125"/>
                      </a:cubicBezTo>
                      <a:cubicBezTo>
                        <a:pt x="321" y="132"/>
                        <a:pt x="313" y="134"/>
                        <a:pt x="310" y="142"/>
                      </a:cubicBezTo>
                      <a:cubicBezTo>
                        <a:pt x="313" y="151"/>
                        <a:pt x="317" y="146"/>
                        <a:pt x="322" y="141"/>
                      </a:cubicBezTo>
                      <a:cubicBezTo>
                        <a:pt x="341" y="143"/>
                        <a:pt x="339" y="142"/>
                        <a:pt x="342" y="155"/>
                      </a:cubicBezTo>
                      <a:cubicBezTo>
                        <a:pt x="351" y="150"/>
                        <a:pt x="355" y="152"/>
                        <a:pt x="364" y="157"/>
                      </a:cubicBezTo>
                      <a:cubicBezTo>
                        <a:pt x="369" y="162"/>
                        <a:pt x="372" y="166"/>
                        <a:pt x="380" y="168"/>
                      </a:cubicBezTo>
                      <a:cubicBezTo>
                        <a:pt x="381" y="169"/>
                        <a:pt x="383" y="171"/>
                        <a:pt x="382" y="172"/>
                      </a:cubicBezTo>
                      <a:cubicBezTo>
                        <a:pt x="380" y="176"/>
                        <a:pt x="368" y="172"/>
                        <a:pt x="382" y="176"/>
                      </a:cubicBezTo>
                      <a:cubicBezTo>
                        <a:pt x="386" y="175"/>
                        <a:pt x="390" y="173"/>
                        <a:pt x="394" y="172"/>
                      </a:cubicBezTo>
                      <a:cubicBezTo>
                        <a:pt x="396" y="172"/>
                        <a:pt x="400" y="171"/>
                        <a:pt x="400" y="171"/>
                      </a:cubicBezTo>
                      <a:cubicBezTo>
                        <a:pt x="413" y="177"/>
                        <a:pt x="427" y="179"/>
                        <a:pt x="439" y="185"/>
                      </a:cubicBezTo>
                      <a:cubicBezTo>
                        <a:pt x="441" y="190"/>
                        <a:pt x="445" y="194"/>
                        <a:pt x="447" y="199"/>
                      </a:cubicBezTo>
                      <a:cubicBezTo>
                        <a:pt x="453" y="198"/>
                        <a:pt x="460" y="195"/>
                        <a:pt x="465" y="201"/>
                      </a:cubicBezTo>
                      <a:cubicBezTo>
                        <a:pt x="468" y="205"/>
                        <a:pt x="471" y="215"/>
                        <a:pt x="471" y="215"/>
                      </a:cubicBezTo>
                      <a:cubicBezTo>
                        <a:pt x="468" y="231"/>
                        <a:pt x="469" y="248"/>
                        <a:pt x="451" y="258"/>
                      </a:cubicBezTo>
                      <a:cubicBezTo>
                        <a:pt x="447" y="262"/>
                        <a:pt x="437" y="275"/>
                        <a:pt x="435" y="281"/>
                      </a:cubicBezTo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eaLnBrk="0" hangingPunct="0">
                    <a:defRPr/>
                  </a:pPr>
                  <a:endParaRPr lang="zh-CN" altLang="en-US">
                    <a:ea typeface="宋体" pitchFamily="2" charset="-122"/>
                  </a:endParaRPr>
                </a:p>
              </p:txBody>
            </p:sp>
            <p:sp>
              <p:nvSpPr>
                <p:cNvPr id="62" name="Freeform 31"/>
                <p:cNvSpPr>
                  <a:spLocks/>
                </p:cNvSpPr>
                <p:nvPr userDrawn="1"/>
              </p:nvSpPr>
              <p:spPr bwMode="ltGray">
                <a:xfrm>
                  <a:off x="3880" y="-7"/>
                  <a:ext cx="984" cy="692"/>
                </a:xfrm>
                <a:custGeom>
                  <a:avLst/>
                  <a:gdLst/>
                  <a:ahLst/>
                  <a:cxnLst>
                    <a:cxn ang="0">
                      <a:pos x="406" y="6"/>
                    </a:cxn>
                    <a:cxn ang="0">
                      <a:pos x="502" y="34"/>
                    </a:cxn>
                    <a:cxn ang="0">
                      <a:pos x="550" y="38"/>
                    </a:cxn>
                    <a:cxn ang="0">
                      <a:pos x="578" y="130"/>
                    </a:cxn>
                    <a:cxn ang="0">
                      <a:pos x="586" y="90"/>
                    </a:cxn>
                    <a:cxn ang="0">
                      <a:pos x="606" y="70"/>
                    </a:cxn>
                    <a:cxn ang="0">
                      <a:pos x="642" y="126"/>
                    </a:cxn>
                    <a:cxn ang="0">
                      <a:pos x="682" y="98"/>
                    </a:cxn>
                    <a:cxn ang="0">
                      <a:pos x="706" y="86"/>
                    </a:cxn>
                    <a:cxn ang="0">
                      <a:pos x="762" y="2"/>
                    </a:cxn>
                    <a:cxn ang="0">
                      <a:pos x="798" y="70"/>
                    </a:cxn>
                    <a:cxn ang="0">
                      <a:pos x="798" y="130"/>
                    </a:cxn>
                    <a:cxn ang="0">
                      <a:pos x="790" y="158"/>
                    </a:cxn>
                    <a:cxn ang="0">
                      <a:pos x="766" y="162"/>
                    </a:cxn>
                    <a:cxn ang="0">
                      <a:pos x="762" y="186"/>
                    </a:cxn>
                    <a:cxn ang="0">
                      <a:pos x="802" y="226"/>
                    </a:cxn>
                    <a:cxn ang="0">
                      <a:pos x="786" y="322"/>
                    </a:cxn>
                    <a:cxn ang="0">
                      <a:pos x="830" y="414"/>
                    </a:cxn>
                    <a:cxn ang="0">
                      <a:pos x="854" y="450"/>
                    </a:cxn>
                    <a:cxn ang="0">
                      <a:pos x="830" y="450"/>
                    </a:cxn>
                    <a:cxn ang="0">
                      <a:pos x="746" y="378"/>
                    </a:cxn>
                    <a:cxn ang="0">
                      <a:pos x="678" y="402"/>
                    </a:cxn>
                    <a:cxn ang="0">
                      <a:pos x="590" y="442"/>
                    </a:cxn>
                    <a:cxn ang="0">
                      <a:pos x="642" y="578"/>
                    </a:cxn>
                    <a:cxn ang="0">
                      <a:pos x="710" y="610"/>
                    </a:cxn>
                    <a:cxn ang="0">
                      <a:pos x="738" y="550"/>
                    </a:cxn>
                    <a:cxn ang="0">
                      <a:pos x="774" y="570"/>
                    </a:cxn>
                    <a:cxn ang="0">
                      <a:pos x="766" y="630"/>
                    </a:cxn>
                    <a:cxn ang="0">
                      <a:pos x="802" y="670"/>
                    </a:cxn>
                    <a:cxn ang="0">
                      <a:pos x="838" y="658"/>
                    </a:cxn>
                    <a:cxn ang="0">
                      <a:pos x="922" y="806"/>
                    </a:cxn>
                    <a:cxn ang="0">
                      <a:pos x="942" y="826"/>
                    </a:cxn>
                    <a:cxn ang="0">
                      <a:pos x="874" y="810"/>
                    </a:cxn>
                    <a:cxn ang="0">
                      <a:pos x="830" y="758"/>
                    </a:cxn>
                    <a:cxn ang="0">
                      <a:pos x="778" y="710"/>
                    </a:cxn>
                    <a:cxn ang="0">
                      <a:pos x="702" y="662"/>
                    </a:cxn>
                    <a:cxn ang="0">
                      <a:pos x="614" y="646"/>
                    </a:cxn>
                    <a:cxn ang="0">
                      <a:pos x="506" y="594"/>
                    </a:cxn>
                    <a:cxn ang="0">
                      <a:pos x="462" y="506"/>
                    </a:cxn>
                    <a:cxn ang="0">
                      <a:pos x="430" y="462"/>
                    </a:cxn>
                    <a:cxn ang="0">
                      <a:pos x="382" y="430"/>
                    </a:cxn>
                    <a:cxn ang="0">
                      <a:pos x="342" y="370"/>
                    </a:cxn>
                    <a:cxn ang="0">
                      <a:pos x="354" y="414"/>
                    </a:cxn>
                    <a:cxn ang="0">
                      <a:pos x="418" y="494"/>
                    </a:cxn>
                    <a:cxn ang="0">
                      <a:pos x="422" y="526"/>
                    </a:cxn>
                    <a:cxn ang="0">
                      <a:pos x="394" y="498"/>
                    </a:cxn>
                    <a:cxn ang="0">
                      <a:pos x="354" y="466"/>
                    </a:cxn>
                    <a:cxn ang="0">
                      <a:pos x="314" y="402"/>
                    </a:cxn>
                    <a:cxn ang="0">
                      <a:pos x="266" y="346"/>
                    </a:cxn>
                    <a:cxn ang="0">
                      <a:pos x="210" y="314"/>
                    </a:cxn>
                    <a:cxn ang="0">
                      <a:pos x="154" y="238"/>
                    </a:cxn>
                    <a:cxn ang="0">
                      <a:pos x="66" y="66"/>
                    </a:cxn>
                    <a:cxn ang="0">
                      <a:pos x="34" y="38"/>
                    </a:cxn>
                    <a:cxn ang="0">
                      <a:pos x="46" y="22"/>
                    </a:cxn>
                    <a:cxn ang="0">
                      <a:pos x="102" y="70"/>
                    </a:cxn>
                  </a:cxnLst>
                  <a:rect l="0" t="0" r="r" b="b"/>
                  <a:pathLst>
                    <a:path w="984" h="844">
                      <a:moveTo>
                        <a:pt x="82" y="38"/>
                      </a:moveTo>
                      <a:lnTo>
                        <a:pt x="406" y="6"/>
                      </a:lnTo>
                      <a:cubicBezTo>
                        <a:pt x="497" y="22"/>
                        <a:pt x="465" y="0"/>
                        <a:pt x="474" y="54"/>
                      </a:cubicBezTo>
                      <a:cubicBezTo>
                        <a:pt x="492" y="48"/>
                        <a:pt x="484" y="40"/>
                        <a:pt x="502" y="34"/>
                      </a:cubicBezTo>
                      <a:cubicBezTo>
                        <a:pt x="510" y="37"/>
                        <a:pt x="517" y="46"/>
                        <a:pt x="526" y="46"/>
                      </a:cubicBezTo>
                      <a:cubicBezTo>
                        <a:pt x="534" y="46"/>
                        <a:pt x="550" y="38"/>
                        <a:pt x="550" y="38"/>
                      </a:cubicBezTo>
                      <a:cubicBezTo>
                        <a:pt x="556" y="55"/>
                        <a:pt x="552" y="60"/>
                        <a:pt x="542" y="74"/>
                      </a:cubicBezTo>
                      <a:cubicBezTo>
                        <a:pt x="555" y="114"/>
                        <a:pt x="550" y="102"/>
                        <a:pt x="578" y="130"/>
                      </a:cubicBezTo>
                      <a:cubicBezTo>
                        <a:pt x="584" y="148"/>
                        <a:pt x="590" y="148"/>
                        <a:pt x="606" y="138"/>
                      </a:cubicBezTo>
                      <a:cubicBezTo>
                        <a:pt x="600" y="119"/>
                        <a:pt x="594" y="107"/>
                        <a:pt x="586" y="90"/>
                      </a:cubicBezTo>
                      <a:cubicBezTo>
                        <a:pt x="583" y="82"/>
                        <a:pt x="578" y="66"/>
                        <a:pt x="578" y="66"/>
                      </a:cubicBezTo>
                      <a:cubicBezTo>
                        <a:pt x="585" y="44"/>
                        <a:pt x="597" y="56"/>
                        <a:pt x="606" y="70"/>
                      </a:cubicBezTo>
                      <a:cubicBezTo>
                        <a:pt x="609" y="86"/>
                        <a:pt x="608" y="117"/>
                        <a:pt x="626" y="90"/>
                      </a:cubicBezTo>
                      <a:cubicBezTo>
                        <a:pt x="648" y="97"/>
                        <a:pt x="646" y="104"/>
                        <a:pt x="642" y="126"/>
                      </a:cubicBezTo>
                      <a:cubicBezTo>
                        <a:pt x="650" y="150"/>
                        <a:pt x="665" y="141"/>
                        <a:pt x="682" y="130"/>
                      </a:cubicBezTo>
                      <a:cubicBezTo>
                        <a:pt x="689" y="108"/>
                        <a:pt x="673" y="124"/>
                        <a:pt x="682" y="98"/>
                      </a:cubicBezTo>
                      <a:cubicBezTo>
                        <a:pt x="683" y="94"/>
                        <a:pt x="690" y="96"/>
                        <a:pt x="694" y="94"/>
                      </a:cubicBezTo>
                      <a:cubicBezTo>
                        <a:pt x="698" y="92"/>
                        <a:pt x="702" y="89"/>
                        <a:pt x="706" y="86"/>
                      </a:cubicBezTo>
                      <a:cubicBezTo>
                        <a:pt x="717" y="54"/>
                        <a:pt x="688" y="54"/>
                        <a:pt x="742" y="46"/>
                      </a:cubicBezTo>
                      <a:cubicBezTo>
                        <a:pt x="748" y="27"/>
                        <a:pt x="741" y="9"/>
                        <a:pt x="762" y="2"/>
                      </a:cubicBezTo>
                      <a:cubicBezTo>
                        <a:pt x="788" y="11"/>
                        <a:pt x="777" y="38"/>
                        <a:pt x="802" y="46"/>
                      </a:cubicBezTo>
                      <a:cubicBezTo>
                        <a:pt x="831" y="36"/>
                        <a:pt x="805" y="63"/>
                        <a:pt x="798" y="70"/>
                      </a:cubicBezTo>
                      <a:cubicBezTo>
                        <a:pt x="789" y="96"/>
                        <a:pt x="787" y="96"/>
                        <a:pt x="802" y="118"/>
                      </a:cubicBezTo>
                      <a:cubicBezTo>
                        <a:pt x="801" y="122"/>
                        <a:pt x="801" y="127"/>
                        <a:pt x="798" y="130"/>
                      </a:cubicBezTo>
                      <a:cubicBezTo>
                        <a:pt x="794" y="133"/>
                        <a:pt x="784" y="129"/>
                        <a:pt x="782" y="134"/>
                      </a:cubicBezTo>
                      <a:cubicBezTo>
                        <a:pt x="780" y="142"/>
                        <a:pt x="790" y="158"/>
                        <a:pt x="790" y="158"/>
                      </a:cubicBezTo>
                      <a:cubicBezTo>
                        <a:pt x="786" y="161"/>
                        <a:pt x="783" y="165"/>
                        <a:pt x="778" y="166"/>
                      </a:cubicBezTo>
                      <a:cubicBezTo>
                        <a:pt x="774" y="167"/>
                        <a:pt x="769" y="159"/>
                        <a:pt x="766" y="162"/>
                      </a:cubicBezTo>
                      <a:cubicBezTo>
                        <a:pt x="758" y="170"/>
                        <a:pt x="794" y="182"/>
                        <a:pt x="794" y="182"/>
                      </a:cubicBezTo>
                      <a:cubicBezTo>
                        <a:pt x="804" y="211"/>
                        <a:pt x="775" y="190"/>
                        <a:pt x="762" y="186"/>
                      </a:cubicBezTo>
                      <a:cubicBezTo>
                        <a:pt x="767" y="194"/>
                        <a:pt x="773" y="202"/>
                        <a:pt x="778" y="210"/>
                      </a:cubicBezTo>
                      <a:cubicBezTo>
                        <a:pt x="783" y="218"/>
                        <a:pt x="802" y="226"/>
                        <a:pt x="802" y="226"/>
                      </a:cubicBezTo>
                      <a:cubicBezTo>
                        <a:pt x="813" y="242"/>
                        <a:pt x="804" y="245"/>
                        <a:pt x="810" y="262"/>
                      </a:cubicBezTo>
                      <a:cubicBezTo>
                        <a:pt x="803" y="282"/>
                        <a:pt x="793" y="301"/>
                        <a:pt x="786" y="322"/>
                      </a:cubicBezTo>
                      <a:cubicBezTo>
                        <a:pt x="783" y="330"/>
                        <a:pt x="778" y="346"/>
                        <a:pt x="778" y="346"/>
                      </a:cubicBezTo>
                      <a:cubicBezTo>
                        <a:pt x="785" y="366"/>
                        <a:pt x="817" y="394"/>
                        <a:pt x="830" y="414"/>
                      </a:cubicBezTo>
                      <a:cubicBezTo>
                        <a:pt x="835" y="422"/>
                        <a:pt x="841" y="430"/>
                        <a:pt x="846" y="438"/>
                      </a:cubicBezTo>
                      <a:cubicBezTo>
                        <a:pt x="849" y="442"/>
                        <a:pt x="854" y="450"/>
                        <a:pt x="854" y="450"/>
                      </a:cubicBezTo>
                      <a:cubicBezTo>
                        <a:pt x="853" y="457"/>
                        <a:pt x="855" y="466"/>
                        <a:pt x="850" y="470"/>
                      </a:cubicBezTo>
                      <a:cubicBezTo>
                        <a:pt x="844" y="475"/>
                        <a:pt x="831" y="451"/>
                        <a:pt x="830" y="450"/>
                      </a:cubicBezTo>
                      <a:cubicBezTo>
                        <a:pt x="811" y="431"/>
                        <a:pt x="789" y="421"/>
                        <a:pt x="774" y="398"/>
                      </a:cubicBezTo>
                      <a:cubicBezTo>
                        <a:pt x="769" y="379"/>
                        <a:pt x="766" y="371"/>
                        <a:pt x="746" y="378"/>
                      </a:cubicBezTo>
                      <a:cubicBezTo>
                        <a:pt x="717" y="368"/>
                        <a:pt x="730" y="368"/>
                        <a:pt x="706" y="374"/>
                      </a:cubicBezTo>
                      <a:cubicBezTo>
                        <a:pt x="688" y="402"/>
                        <a:pt x="699" y="395"/>
                        <a:pt x="678" y="402"/>
                      </a:cubicBezTo>
                      <a:cubicBezTo>
                        <a:pt x="654" y="386"/>
                        <a:pt x="650" y="390"/>
                        <a:pt x="618" y="394"/>
                      </a:cubicBezTo>
                      <a:cubicBezTo>
                        <a:pt x="607" y="411"/>
                        <a:pt x="601" y="426"/>
                        <a:pt x="590" y="442"/>
                      </a:cubicBezTo>
                      <a:cubicBezTo>
                        <a:pt x="600" y="471"/>
                        <a:pt x="593" y="459"/>
                        <a:pt x="606" y="478"/>
                      </a:cubicBezTo>
                      <a:cubicBezTo>
                        <a:pt x="593" y="518"/>
                        <a:pt x="622" y="548"/>
                        <a:pt x="642" y="578"/>
                      </a:cubicBezTo>
                      <a:cubicBezTo>
                        <a:pt x="651" y="591"/>
                        <a:pt x="651" y="601"/>
                        <a:pt x="666" y="606"/>
                      </a:cubicBezTo>
                      <a:cubicBezTo>
                        <a:pt x="680" y="627"/>
                        <a:pt x="691" y="623"/>
                        <a:pt x="710" y="610"/>
                      </a:cubicBezTo>
                      <a:cubicBezTo>
                        <a:pt x="729" y="616"/>
                        <a:pt x="729" y="606"/>
                        <a:pt x="734" y="590"/>
                      </a:cubicBezTo>
                      <a:cubicBezTo>
                        <a:pt x="735" y="577"/>
                        <a:pt x="731" y="562"/>
                        <a:pt x="738" y="550"/>
                      </a:cubicBezTo>
                      <a:cubicBezTo>
                        <a:pt x="742" y="543"/>
                        <a:pt x="762" y="542"/>
                        <a:pt x="762" y="542"/>
                      </a:cubicBezTo>
                      <a:cubicBezTo>
                        <a:pt x="783" y="547"/>
                        <a:pt x="786" y="552"/>
                        <a:pt x="774" y="570"/>
                      </a:cubicBezTo>
                      <a:cubicBezTo>
                        <a:pt x="779" y="590"/>
                        <a:pt x="790" y="605"/>
                        <a:pt x="770" y="618"/>
                      </a:cubicBezTo>
                      <a:cubicBezTo>
                        <a:pt x="769" y="622"/>
                        <a:pt x="764" y="626"/>
                        <a:pt x="766" y="630"/>
                      </a:cubicBezTo>
                      <a:cubicBezTo>
                        <a:pt x="768" y="634"/>
                        <a:pt x="775" y="634"/>
                        <a:pt x="778" y="638"/>
                      </a:cubicBezTo>
                      <a:cubicBezTo>
                        <a:pt x="788" y="651"/>
                        <a:pt x="786" y="660"/>
                        <a:pt x="802" y="670"/>
                      </a:cubicBezTo>
                      <a:cubicBezTo>
                        <a:pt x="810" y="667"/>
                        <a:pt x="818" y="665"/>
                        <a:pt x="826" y="662"/>
                      </a:cubicBezTo>
                      <a:cubicBezTo>
                        <a:pt x="830" y="661"/>
                        <a:pt x="838" y="658"/>
                        <a:pt x="838" y="658"/>
                      </a:cubicBezTo>
                      <a:cubicBezTo>
                        <a:pt x="857" y="664"/>
                        <a:pt x="864" y="680"/>
                        <a:pt x="870" y="698"/>
                      </a:cubicBezTo>
                      <a:cubicBezTo>
                        <a:pt x="859" y="731"/>
                        <a:pt x="887" y="794"/>
                        <a:pt x="922" y="806"/>
                      </a:cubicBezTo>
                      <a:cubicBezTo>
                        <a:pt x="938" y="801"/>
                        <a:pt x="941" y="792"/>
                        <a:pt x="958" y="798"/>
                      </a:cubicBezTo>
                      <a:cubicBezTo>
                        <a:pt x="984" y="837"/>
                        <a:pt x="928" y="784"/>
                        <a:pt x="942" y="826"/>
                      </a:cubicBezTo>
                      <a:cubicBezTo>
                        <a:pt x="936" y="844"/>
                        <a:pt x="930" y="844"/>
                        <a:pt x="914" y="834"/>
                      </a:cubicBezTo>
                      <a:cubicBezTo>
                        <a:pt x="903" y="817"/>
                        <a:pt x="890" y="821"/>
                        <a:pt x="874" y="810"/>
                      </a:cubicBezTo>
                      <a:cubicBezTo>
                        <a:pt x="851" y="776"/>
                        <a:pt x="882" y="816"/>
                        <a:pt x="854" y="794"/>
                      </a:cubicBezTo>
                      <a:cubicBezTo>
                        <a:pt x="843" y="785"/>
                        <a:pt x="840" y="768"/>
                        <a:pt x="830" y="758"/>
                      </a:cubicBezTo>
                      <a:cubicBezTo>
                        <a:pt x="824" y="739"/>
                        <a:pt x="817" y="724"/>
                        <a:pt x="798" y="718"/>
                      </a:cubicBezTo>
                      <a:cubicBezTo>
                        <a:pt x="791" y="696"/>
                        <a:pt x="800" y="712"/>
                        <a:pt x="778" y="710"/>
                      </a:cubicBezTo>
                      <a:cubicBezTo>
                        <a:pt x="767" y="709"/>
                        <a:pt x="746" y="702"/>
                        <a:pt x="746" y="702"/>
                      </a:cubicBezTo>
                      <a:cubicBezTo>
                        <a:pt x="729" y="691"/>
                        <a:pt x="720" y="674"/>
                        <a:pt x="702" y="662"/>
                      </a:cubicBezTo>
                      <a:cubicBezTo>
                        <a:pt x="694" y="665"/>
                        <a:pt x="687" y="673"/>
                        <a:pt x="678" y="674"/>
                      </a:cubicBezTo>
                      <a:cubicBezTo>
                        <a:pt x="657" y="677"/>
                        <a:pt x="630" y="657"/>
                        <a:pt x="614" y="646"/>
                      </a:cubicBezTo>
                      <a:cubicBezTo>
                        <a:pt x="600" y="637"/>
                        <a:pt x="580" y="639"/>
                        <a:pt x="566" y="630"/>
                      </a:cubicBezTo>
                      <a:cubicBezTo>
                        <a:pt x="546" y="617"/>
                        <a:pt x="525" y="607"/>
                        <a:pt x="506" y="594"/>
                      </a:cubicBezTo>
                      <a:cubicBezTo>
                        <a:pt x="513" y="572"/>
                        <a:pt x="509" y="551"/>
                        <a:pt x="490" y="538"/>
                      </a:cubicBezTo>
                      <a:cubicBezTo>
                        <a:pt x="485" y="522"/>
                        <a:pt x="476" y="515"/>
                        <a:pt x="462" y="506"/>
                      </a:cubicBezTo>
                      <a:cubicBezTo>
                        <a:pt x="441" y="474"/>
                        <a:pt x="469" y="513"/>
                        <a:pt x="442" y="486"/>
                      </a:cubicBezTo>
                      <a:cubicBezTo>
                        <a:pt x="436" y="480"/>
                        <a:pt x="436" y="468"/>
                        <a:pt x="430" y="462"/>
                      </a:cubicBezTo>
                      <a:cubicBezTo>
                        <a:pt x="427" y="459"/>
                        <a:pt x="422" y="459"/>
                        <a:pt x="418" y="458"/>
                      </a:cubicBezTo>
                      <a:cubicBezTo>
                        <a:pt x="407" y="447"/>
                        <a:pt x="382" y="430"/>
                        <a:pt x="382" y="430"/>
                      </a:cubicBezTo>
                      <a:cubicBezTo>
                        <a:pt x="371" y="413"/>
                        <a:pt x="358" y="399"/>
                        <a:pt x="346" y="382"/>
                      </a:cubicBezTo>
                      <a:cubicBezTo>
                        <a:pt x="344" y="378"/>
                        <a:pt x="345" y="373"/>
                        <a:pt x="342" y="370"/>
                      </a:cubicBezTo>
                      <a:cubicBezTo>
                        <a:pt x="339" y="367"/>
                        <a:pt x="334" y="367"/>
                        <a:pt x="330" y="366"/>
                      </a:cubicBezTo>
                      <a:cubicBezTo>
                        <a:pt x="322" y="390"/>
                        <a:pt x="342" y="398"/>
                        <a:pt x="354" y="414"/>
                      </a:cubicBezTo>
                      <a:cubicBezTo>
                        <a:pt x="368" y="432"/>
                        <a:pt x="372" y="446"/>
                        <a:pt x="390" y="458"/>
                      </a:cubicBezTo>
                      <a:cubicBezTo>
                        <a:pt x="409" y="487"/>
                        <a:pt x="399" y="475"/>
                        <a:pt x="418" y="494"/>
                      </a:cubicBezTo>
                      <a:cubicBezTo>
                        <a:pt x="423" y="510"/>
                        <a:pt x="428" y="517"/>
                        <a:pt x="442" y="526"/>
                      </a:cubicBezTo>
                      <a:cubicBezTo>
                        <a:pt x="450" y="550"/>
                        <a:pt x="432" y="533"/>
                        <a:pt x="422" y="526"/>
                      </a:cubicBezTo>
                      <a:cubicBezTo>
                        <a:pt x="399" y="492"/>
                        <a:pt x="430" y="532"/>
                        <a:pt x="402" y="510"/>
                      </a:cubicBezTo>
                      <a:cubicBezTo>
                        <a:pt x="398" y="507"/>
                        <a:pt x="397" y="501"/>
                        <a:pt x="394" y="498"/>
                      </a:cubicBezTo>
                      <a:cubicBezTo>
                        <a:pt x="391" y="495"/>
                        <a:pt x="386" y="493"/>
                        <a:pt x="382" y="490"/>
                      </a:cubicBezTo>
                      <a:cubicBezTo>
                        <a:pt x="377" y="474"/>
                        <a:pt x="370" y="471"/>
                        <a:pt x="354" y="466"/>
                      </a:cubicBezTo>
                      <a:cubicBezTo>
                        <a:pt x="344" y="452"/>
                        <a:pt x="340" y="447"/>
                        <a:pt x="346" y="430"/>
                      </a:cubicBezTo>
                      <a:cubicBezTo>
                        <a:pt x="338" y="418"/>
                        <a:pt x="314" y="402"/>
                        <a:pt x="314" y="402"/>
                      </a:cubicBezTo>
                      <a:cubicBezTo>
                        <a:pt x="306" y="390"/>
                        <a:pt x="298" y="378"/>
                        <a:pt x="290" y="366"/>
                      </a:cubicBezTo>
                      <a:cubicBezTo>
                        <a:pt x="284" y="357"/>
                        <a:pt x="273" y="354"/>
                        <a:pt x="266" y="346"/>
                      </a:cubicBezTo>
                      <a:cubicBezTo>
                        <a:pt x="263" y="342"/>
                        <a:pt x="262" y="337"/>
                        <a:pt x="258" y="334"/>
                      </a:cubicBezTo>
                      <a:cubicBezTo>
                        <a:pt x="243" y="324"/>
                        <a:pt x="225" y="324"/>
                        <a:pt x="210" y="314"/>
                      </a:cubicBezTo>
                      <a:cubicBezTo>
                        <a:pt x="201" y="300"/>
                        <a:pt x="194" y="291"/>
                        <a:pt x="178" y="286"/>
                      </a:cubicBezTo>
                      <a:cubicBezTo>
                        <a:pt x="160" y="260"/>
                        <a:pt x="192" y="247"/>
                        <a:pt x="154" y="238"/>
                      </a:cubicBezTo>
                      <a:cubicBezTo>
                        <a:pt x="111" y="209"/>
                        <a:pt x="106" y="149"/>
                        <a:pt x="90" y="102"/>
                      </a:cubicBezTo>
                      <a:cubicBezTo>
                        <a:pt x="86" y="90"/>
                        <a:pt x="76" y="73"/>
                        <a:pt x="66" y="66"/>
                      </a:cubicBezTo>
                      <a:cubicBezTo>
                        <a:pt x="58" y="60"/>
                        <a:pt x="42" y="50"/>
                        <a:pt x="42" y="50"/>
                      </a:cubicBezTo>
                      <a:cubicBezTo>
                        <a:pt x="39" y="46"/>
                        <a:pt x="38" y="41"/>
                        <a:pt x="34" y="38"/>
                      </a:cubicBezTo>
                      <a:cubicBezTo>
                        <a:pt x="27" y="34"/>
                        <a:pt x="10" y="30"/>
                        <a:pt x="10" y="30"/>
                      </a:cubicBezTo>
                      <a:cubicBezTo>
                        <a:pt x="0" y="1"/>
                        <a:pt x="31" y="17"/>
                        <a:pt x="46" y="22"/>
                      </a:cubicBezTo>
                      <a:cubicBezTo>
                        <a:pt x="65" y="51"/>
                        <a:pt x="61" y="41"/>
                        <a:pt x="86" y="58"/>
                      </a:cubicBezTo>
                      <a:cubicBezTo>
                        <a:pt x="94" y="70"/>
                        <a:pt x="94" y="93"/>
                        <a:pt x="102" y="70"/>
                      </a:cubicBezTo>
                      <a:cubicBezTo>
                        <a:pt x="95" y="49"/>
                        <a:pt x="82" y="62"/>
                        <a:pt x="82" y="38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eaLnBrk="0" hangingPunct="0">
                    <a:defRPr/>
                  </a:pPr>
                  <a:endParaRPr lang="zh-CN" altLang="en-US">
                    <a:ea typeface="宋体" pitchFamily="2" charset="-122"/>
                  </a:endParaRPr>
                </a:p>
              </p:txBody>
            </p:sp>
            <p:sp>
              <p:nvSpPr>
                <p:cNvPr id="63" name="Freeform 32"/>
                <p:cNvSpPr>
                  <a:spLocks/>
                </p:cNvSpPr>
                <p:nvPr userDrawn="1"/>
              </p:nvSpPr>
              <p:spPr bwMode="ltGray">
                <a:xfrm>
                  <a:off x="3577" y="490"/>
                  <a:ext cx="36" cy="39"/>
                </a:xfrm>
                <a:custGeom>
                  <a:avLst/>
                  <a:gdLst/>
                  <a:ahLst/>
                  <a:cxnLst>
                    <a:cxn ang="0">
                      <a:pos x="6" y="28"/>
                    </a:cxn>
                    <a:cxn ang="0">
                      <a:pos x="10" y="48"/>
                    </a:cxn>
                    <a:cxn ang="0">
                      <a:pos x="6" y="28"/>
                    </a:cxn>
                  </a:cxnLst>
                  <a:rect l="0" t="0" r="r" b="b"/>
                  <a:pathLst>
                    <a:path w="36" h="48">
                      <a:moveTo>
                        <a:pt x="6" y="28"/>
                      </a:moveTo>
                      <a:cubicBezTo>
                        <a:pt x="25" y="0"/>
                        <a:pt x="36" y="31"/>
                        <a:pt x="10" y="48"/>
                      </a:cubicBezTo>
                      <a:cubicBezTo>
                        <a:pt x="0" y="34"/>
                        <a:pt x="0" y="40"/>
                        <a:pt x="6" y="28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eaLnBrk="0" hangingPunct="0">
                    <a:defRPr/>
                  </a:pPr>
                  <a:endParaRPr lang="zh-CN" altLang="en-US">
                    <a:ea typeface="宋体" pitchFamily="2" charset="-122"/>
                  </a:endParaRPr>
                </a:p>
              </p:txBody>
            </p:sp>
            <p:sp>
              <p:nvSpPr>
                <p:cNvPr id="64" name="Freeform 33"/>
                <p:cNvSpPr>
                  <a:spLocks/>
                </p:cNvSpPr>
                <p:nvPr userDrawn="1"/>
              </p:nvSpPr>
              <p:spPr bwMode="ltGray">
                <a:xfrm>
                  <a:off x="3549" y="475"/>
                  <a:ext cx="38" cy="29"/>
                </a:xfrm>
                <a:custGeom>
                  <a:avLst/>
                  <a:gdLst/>
                  <a:ahLst/>
                  <a:cxnLst>
                    <a:cxn ang="0">
                      <a:pos x="0" y="5"/>
                    </a:cxn>
                    <a:cxn ang="0">
                      <a:pos x="12" y="1"/>
                    </a:cxn>
                    <a:cxn ang="0">
                      <a:pos x="36" y="17"/>
                    </a:cxn>
                    <a:cxn ang="0">
                      <a:pos x="8" y="17"/>
                    </a:cxn>
                    <a:cxn ang="0">
                      <a:pos x="0" y="5"/>
                    </a:cxn>
                  </a:cxnLst>
                  <a:rect l="0" t="0" r="r" b="b"/>
                  <a:pathLst>
                    <a:path w="36" h="37">
                      <a:moveTo>
                        <a:pt x="0" y="5"/>
                      </a:moveTo>
                      <a:cubicBezTo>
                        <a:pt x="4" y="4"/>
                        <a:pt x="8" y="0"/>
                        <a:pt x="12" y="1"/>
                      </a:cubicBezTo>
                      <a:cubicBezTo>
                        <a:pt x="21" y="4"/>
                        <a:pt x="36" y="17"/>
                        <a:pt x="36" y="17"/>
                      </a:cubicBezTo>
                      <a:cubicBezTo>
                        <a:pt x="29" y="37"/>
                        <a:pt x="22" y="26"/>
                        <a:pt x="8" y="17"/>
                      </a:cubicBezTo>
                      <a:cubicBezTo>
                        <a:pt x="5" y="13"/>
                        <a:pt x="0" y="5"/>
                        <a:pt x="0" y="5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eaLnBrk="0" hangingPunct="0">
                    <a:defRPr/>
                  </a:pPr>
                  <a:endParaRPr lang="zh-CN" altLang="en-US">
                    <a:ea typeface="宋体" pitchFamily="2" charset="-122"/>
                  </a:endParaRPr>
                </a:p>
              </p:txBody>
            </p:sp>
            <p:sp>
              <p:nvSpPr>
                <p:cNvPr id="65" name="Freeform 34"/>
                <p:cNvSpPr>
                  <a:spLocks/>
                </p:cNvSpPr>
                <p:nvPr userDrawn="1"/>
              </p:nvSpPr>
              <p:spPr bwMode="ltGray">
                <a:xfrm>
                  <a:off x="4686" y="394"/>
                  <a:ext cx="171" cy="81"/>
                </a:xfrm>
                <a:custGeom>
                  <a:avLst/>
                  <a:gdLst/>
                  <a:ahLst/>
                  <a:cxnLst>
                    <a:cxn ang="0">
                      <a:pos x="0" y="49"/>
                    </a:cxn>
                    <a:cxn ang="0">
                      <a:pos x="28" y="25"/>
                    </a:cxn>
                    <a:cxn ang="0">
                      <a:pos x="56" y="21"/>
                    </a:cxn>
                    <a:cxn ang="0">
                      <a:pos x="80" y="9"/>
                    </a:cxn>
                    <a:cxn ang="0">
                      <a:pos x="64" y="25"/>
                    </a:cxn>
                    <a:cxn ang="0">
                      <a:pos x="124" y="49"/>
                    </a:cxn>
                    <a:cxn ang="0">
                      <a:pos x="160" y="65"/>
                    </a:cxn>
                    <a:cxn ang="0">
                      <a:pos x="116" y="77"/>
                    </a:cxn>
                    <a:cxn ang="0">
                      <a:pos x="88" y="57"/>
                    </a:cxn>
                    <a:cxn ang="0">
                      <a:pos x="76" y="53"/>
                    </a:cxn>
                    <a:cxn ang="0">
                      <a:pos x="24" y="41"/>
                    </a:cxn>
                    <a:cxn ang="0">
                      <a:pos x="0" y="49"/>
                    </a:cxn>
                  </a:cxnLst>
                  <a:rect l="0" t="0" r="r" b="b"/>
                  <a:pathLst>
                    <a:path w="170" h="96">
                      <a:moveTo>
                        <a:pt x="0" y="49"/>
                      </a:moveTo>
                      <a:cubicBezTo>
                        <a:pt x="5" y="33"/>
                        <a:pt x="12" y="30"/>
                        <a:pt x="28" y="25"/>
                      </a:cubicBezTo>
                      <a:cubicBezTo>
                        <a:pt x="20" y="0"/>
                        <a:pt x="42" y="16"/>
                        <a:pt x="56" y="21"/>
                      </a:cubicBezTo>
                      <a:cubicBezTo>
                        <a:pt x="56" y="21"/>
                        <a:pt x="77" y="6"/>
                        <a:pt x="80" y="9"/>
                      </a:cubicBezTo>
                      <a:cubicBezTo>
                        <a:pt x="85" y="14"/>
                        <a:pt x="71" y="23"/>
                        <a:pt x="64" y="25"/>
                      </a:cubicBezTo>
                      <a:cubicBezTo>
                        <a:pt x="82" y="37"/>
                        <a:pt x="103" y="42"/>
                        <a:pt x="124" y="49"/>
                      </a:cubicBezTo>
                      <a:cubicBezTo>
                        <a:pt x="136" y="53"/>
                        <a:pt x="160" y="65"/>
                        <a:pt x="160" y="65"/>
                      </a:cubicBezTo>
                      <a:cubicBezTo>
                        <a:pt x="170" y="96"/>
                        <a:pt x="134" y="83"/>
                        <a:pt x="116" y="77"/>
                      </a:cubicBezTo>
                      <a:cubicBezTo>
                        <a:pt x="109" y="57"/>
                        <a:pt x="116" y="66"/>
                        <a:pt x="88" y="57"/>
                      </a:cubicBezTo>
                      <a:cubicBezTo>
                        <a:pt x="84" y="56"/>
                        <a:pt x="76" y="53"/>
                        <a:pt x="76" y="53"/>
                      </a:cubicBezTo>
                      <a:cubicBezTo>
                        <a:pt x="57" y="34"/>
                        <a:pt x="53" y="37"/>
                        <a:pt x="24" y="41"/>
                      </a:cubicBezTo>
                      <a:cubicBezTo>
                        <a:pt x="9" y="51"/>
                        <a:pt x="17" y="49"/>
                        <a:pt x="0" y="49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eaLnBrk="0" hangingPunct="0">
                    <a:defRPr/>
                  </a:pPr>
                  <a:endParaRPr lang="zh-CN" altLang="en-US">
                    <a:ea typeface="宋体" pitchFamily="2" charset="-122"/>
                  </a:endParaRPr>
                </a:p>
              </p:txBody>
            </p:sp>
            <p:sp>
              <p:nvSpPr>
                <p:cNvPr id="66" name="Freeform 35"/>
                <p:cNvSpPr>
                  <a:spLocks/>
                </p:cNvSpPr>
                <p:nvPr userDrawn="1"/>
              </p:nvSpPr>
              <p:spPr bwMode="ltGray">
                <a:xfrm>
                  <a:off x="4867" y="460"/>
                  <a:ext cx="138" cy="37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52" y="4"/>
                    </a:cxn>
                    <a:cxn ang="0">
                      <a:pos x="88" y="24"/>
                    </a:cxn>
                    <a:cxn ang="0">
                      <a:pos x="112" y="20"/>
                    </a:cxn>
                    <a:cxn ang="0">
                      <a:pos x="108" y="44"/>
                    </a:cxn>
                    <a:cxn ang="0">
                      <a:pos x="64" y="40"/>
                    </a:cxn>
                    <a:cxn ang="0">
                      <a:pos x="0" y="36"/>
                    </a:cxn>
                    <a:cxn ang="0">
                      <a:pos x="28" y="2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138" h="44">
                      <a:moveTo>
                        <a:pt x="0" y="0"/>
                      </a:moveTo>
                      <a:cubicBezTo>
                        <a:pt x="19" y="3"/>
                        <a:pt x="35" y="10"/>
                        <a:pt x="52" y="4"/>
                      </a:cubicBezTo>
                      <a:cubicBezTo>
                        <a:pt x="87" y="11"/>
                        <a:pt x="61" y="15"/>
                        <a:pt x="88" y="24"/>
                      </a:cubicBezTo>
                      <a:cubicBezTo>
                        <a:pt x="96" y="23"/>
                        <a:pt x="104" y="19"/>
                        <a:pt x="112" y="20"/>
                      </a:cubicBezTo>
                      <a:cubicBezTo>
                        <a:pt x="138" y="23"/>
                        <a:pt x="118" y="41"/>
                        <a:pt x="108" y="44"/>
                      </a:cubicBezTo>
                      <a:cubicBezTo>
                        <a:pt x="78" y="34"/>
                        <a:pt x="92" y="34"/>
                        <a:pt x="64" y="40"/>
                      </a:cubicBezTo>
                      <a:cubicBezTo>
                        <a:pt x="41" y="37"/>
                        <a:pt x="22" y="41"/>
                        <a:pt x="0" y="36"/>
                      </a:cubicBezTo>
                      <a:cubicBezTo>
                        <a:pt x="6" y="11"/>
                        <a:pt x="7" y="27"/>
                        <a:pt x="28" y="20"/>
                      </a:cubicBezTo>
                      <a:cubicBezTo>
                        <a:pt x="17" y="13"/>
                        <a:pt x="0" y="13"/>
                        <a:pt x="0" y="0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eaLnBrk="0" hangingPunct="0">
                    <a:defRPr/>
                  </a:pPr>
                  <a:endParaRPr lang="zh-CN" altLang="en-US">
                    <a:ea typeface="宋体" pitchFamily="2" charset="-122"/>
                  </a:endParaRPr>
                </a:p>
              </p:txBody>
            </p:sp>
            <p:sp>
              <p:nvSpPr>
                <p:cNvPr id="67" name="Freeform 36"/>
                <p:cNvSpPr>
                  <a:spLocks/>
                </p:cNvSpPr>
                <p:nvPr userDrawn="1"/>
              </p:nvSpPr>
              <p:spPr bwMode="ltGray">
                <a:xfrm>
                  <a:off x="4794" y="480"/>
                  <a:ext cx="56" cy="34"/>
                </a:xfrm>
                <a:custGeom>
                  <a:avLst/>
                  <a:gdLst/>
                  <a:ahLst/>
                  <a:cxnLst>
                    <a:cxn ang="0">
                      <a:pos x="17" y="25"/>
                    </a:cxn>
                    <a:cxn ang="0">
                      <a:pos x="37" y="13"/>
                    </a:cxn>
                    <a:cxn ang="0">
                      <a:pos x="17" y="25"/>
                    </a:cxn>
                  </a:cxnLst>
                  <a:rect l="0" t="0" r="r" b="b"/>
                  <a:pathLst>
                    <a:path w="57" h="42">
                      <a:moveTo>
                        <a:pt x="17" y="25"/>
                      </a:moveTo>
                      <a:cubicBezTo>
                        <a:pt x="0" y="0"/>
                        <a:pt x="21" y="9"/>
                        <a:pt x="37" y="13"/>
                      </a:cubicBezTo>
                      <a:cubicBezTo>
                        <a:pt x="57" y="42"/>
                        <a:pt x="30" y="25"/>
                        <a:pt x="17" y="25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eaLnBrk="0" hangingPunct="0">
                    <a:defRPr/>
                  </a:pPr>
                  <a:endParaRPr lang="zh-CN" altLang="en-US">
                    <a:ea typeface="宋体" pitchFamily="2" charset="-122"/>
                  </a:endParaRPr>
                </a:p>
              </p:txBody>
            </p:sp>
            <p:sp>
              <p:nvSpPr>
                <p:cNvPr id="68" name="Freeform 37"/>
                <p:cNvSpPr>
                  <a:spLocks/>
                </p:cNvSpPr>
                <p:nvPr userDrawn="1"/>
              </p:nvSpPr>
              <p:spPr bwMode="ltGray">
                <a:xfrm>
                  <a:off x="4757" y="375"/>
                  <a:ext cx="37" cy="44"/>
                </a:xfrm>
                <a:custGeom>
                  <a:avLst/>
                  <a:gdLst/>
                  <a:ahLst/>
                  <a:cxnLst>
                    <a:cxn ang="0">
                      <a:pos x="19" y="32"/>
                    </a:cxn>
                    <a:cxn ang="0">
                      <a:pos x="19" y="0"/>
                    </a:cxn>
                    <a:cxn ang="0">
                      <a:pos x="19" y="32"/>
                    </a:cxn>
                  </a:cxnLst>
                  <a:rect l="0" t="0" r="r" b="b"/>
                  <a:pathLst>
                    <a:path w="39" h="52">
                      <a:moveTo>
                        <a:pt x="19" y="32"/>
                      </a:moveTo>
                      <a:cubicBezTo>
                        <a:pt x="13" y="14"/>
                        <a:pt x="0" y="13"/>
                        <a:pt x="19" y="0"/>
                      </a:cubicBezTo>
                      <a:cubicBezTo>
                        <a:pt x="23" y="5"/>
                        <a:pt x="39" y="52"/>
                        <a:pt x="19" y="32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eaLnBrk="0" hangingPunct="0">
                    <a:defRPr/>
                  </a:pPr>
                  <a:endParaRPr lang="zh-CN" altLang="en-US">
                    <a:ea typeface="宋体" pitchFamily="2" charset="-122"/>
                  </a:endParaRPr>
                </a:p>
              </p:txBody>
            </p:sp>
            <p:sp>
              <p:nvSpPr>
                <p:cNvPr id="69" name="Freeform 38"/>
                <p:cNvSpPr>
                  <a:spLocks/>
                </p:cNvSpPr>
                <p:nvPr userDrawn="1"/>
              </p:nvSpPr>
              <p:spPr bwMode="ltGray">
                <a:xfrm>
                  <a:off x="5054" y="507"/>
                  <a:ext cx="45" cy="66"/>
                </a:xfrm>
                <a:custGeom>
                  <a:avLst/>
                  <a:gdLst/>
                  <a:ahLst/>
                  <a:cxnLst>
                    <a:cxn ang="0">
                      <a:pos x="4" y="9"/>
                    </a:cxn>
                    <a:cxn ang="0">
                      <a:pos x="20" y="33"/>
                    </a:cxn>
                    <a:cxn ang="0">
                      <a:pos x="24" y="49"/>
                    </a:cxn>
                    <a:cxn ang="0">
                      <a:pos x="36" y="53"/>
                    </a:cxn>
                    <a:cxn ang="0">
                      <a:pos x="24" y="73"/>
                    </a:cxn>
                    <a:cxn ang="0">
                      <a:pos x="0" y="21"/>
                    </a:cxn>
                    <a:cxn ang="0">
                      <a:pos x="4" y="9"/>
                    </a:cxn>
                  </a:cxnLst>
                  <a:rect l="0" t="0" r="r" b="b"/>
                  <a:pathLst>
                    <a:path w="44" h="80">
                      <a:moveTo>
                        <a:pt x="4" y="9"/>
                      </a:moveTo>
                      <a:cubicBezTo>
                        <a:pt x="9" y="17"/>
                        <a:pt x="18" y="24"/>
                        <a:pt x="20" y="33"/>
                      </a:cubicBezTo>
                      <a:cubicBezTo>
                        <a:pt x="21" y="38"/>
                        <a:pt x="21" y="45"/>
                        <a:pt x="24" y="49"/>
                      </a:cubicBezTo>
                      <a:cubicBezTo>
                        <a:pt x="27" y="52"/>
                        <a:pt x="32" y="52"/>
                        <a:pt x="36" y="53"/>
                      </a:cubicBezTo>
                      <a:cubicBezTo>
                        <a:pt x="41" y="68"/>
                        <a:pt x="44" y="80"/>
                        <a:pt x="24" y="73"/>
                      </a:cubicBezTo>
                      <a:cubicBezTo>
                        <a:pt x="19" y="55"/>
                        <a:pt x="11" y="37"/>
                        <a:pt x="0" y="21"/>
                      </a:cubicBezTo>
                      <a:cubicBezTo>
                        <a:pt x="4" y="4"/>
                        <a:pt x="4" y="0"/>
                        <a:pt x="4" y="9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eaLnBrk="0" hangingPunct="0">
                    <a:defRPr/>
                  </a:pPr>
                  <a:endParaRPr lang="zh-CN" altLang="en-US">
                    <a:ea typeface="宋体" pitchFamily="2" charset="-122"/>
                  </a:endParaRPr>
                </a:p>
              </p:txBody>
            </p:sp>
            <p:sp>
              <p:nvSpPr>
                <p:cNvPr id="70" name="Freeform 39"/>
                <p:cNvSpPr>
                  <a:spLocks/>
                </p:cNvSpPr>
                <p:nvPr userDrawn="1"/>
              </p:nvSpPr>
              <p:spPr bwMode="ltGray">
                <a:xfrm>
                  <a:off x="4260" y="6"/>
                  <a:ext cx="480" cy="100"/>
                </a:xfrm>
                <a:custGeom>
                  <a:avLst/>
                  <a:gdLst/>
                  <a:ahLst/>
                  <a:cxnLst>
                    <a:cxn ang="0">
                      <a:pos x="220" y="1"/>
                    </a:cxn>
                    <a:cxn ang="0">
                      <a:pos x="231" y="8"/>
                    </a:cxn>
                    <a:cxn ang="0">
                      <a:pos x="235" y="0"/>
                    </a:cxn>
                    <a:cxn ang="0">
                      <a:pos x="265" y="0"/>
                    </a:cxn>
                    <a:cxn ang="0">
                      <a:pos x="287" y="17"/>
                    </a:cxn>
                    <a:cxn ang="0">
                      <a:pos x="319" y="10"/>
                    </a:cxn>
                    <a:cxn ang="0">
                      <a:pos x="314" y="29"/>
                    </a:cxn>
                    <a:cxn ang="0">
                      <a:pos x="298" y="46"/>
                    </a:cxn>
                    <a:cxn ang="0">
                      <a:pos x="295" y="29"/>
                    </a:cxn>
                    <a:cxn ang="0">
                      <a:pos x="287" y="31"/>
                    </a:cxn>
                    <a:cxn ang="0">
                      <a:pos x="279" y="29"/>
                    </a:cxn>
                    <a:cxn ang="0">
                      <a:pos x="263" y="21"/>
                    </a:cxn>
                    <a:cxn ang="0">
                      <a:pos x="228" y="38"/>
                    </a:cxn>
                    <a:cxn ang="0">
                      <a:pos x="201" y="44"/>
                    </a:cxn>
                    <a:cxn ang="0">
                      <a:pos x="212" y="57"/>
                    </a:cxn>
                    <a:cxn ang="0">
                      <a:pos x="188" y="63"/>
                    </a:cxn>
                    <a:cxn ang="0">
                      <a:pos x="169" y="61"/>
                    </a:cxn>
                    <a:cxn ang="0">
                      <a:pos x="177" y="57"/>
                    </a:cxn>
                    <a:cxn ang="0">
                      <a:pos x="171" y="40"/>
                    </a:cxn>
                    <a:cxn ang="0">
                      <a:pos x="169" y="31"/>
                    </a:cxn>
                    <a:cxn ang="0">
                      <a:pos x="158" y="23"/>
                    </a:cxn>
                    <a:cxn ang="0">
                      <a:pos x="142" y="27"/>
                    </a:cxn>
                    <a:cxn ang="0">
                      <a:pos x="134" y="27"/>
                    </a:cxn>
                    <a:cxn ang="0">
                      <a:pos x="123" y="25"/>
                    </a:cxn>
                    <a:cxn ang="0">
                      <a:pos x="83" y="2"/>
                    </a:cxn>
                    <a:cxn ang="0">
                      <a:pos x="59" y="14"/>
                    </a:cxn>
                    <a:cxn ang="0">
                      <a:pos x="1" y="0"/>
                    </a:cxn>
                    <a:cxn ang="0">
                      <a:pos x="220" y="1"/>
                    </a:cxn>
                  </a:cxnLst>
                  <a:rect l="0" t="0" r="r" b="b"/>
                  <a:pathLst>
                    <a:path w="323" h="64">
                      <a:moveTo>
                        <a:pt x="220" y="1"/>
                      </a:moveTo>
                      <a:cubicBezTo>
                        <a:pt x="215" y="12"/>
                        <a:pt x="225" y="17"/>
                        <a:pt x="231" y="8"/>
                      </a:cubicBezTo>
                      <a:cubicBezTo>
                        <a:pt x="235" y="0"/>
                        <a:pt x="229" y="7"/>
                        <a:pt x="235" y="0"/>
                      </a:cubicBezTo>
                      <a:lnTo>
                        <a:pt x="265" y="0"/>
                      </a:lnTo>
                      <a:cubicBezTo>
                        <a:pt x="277" y="6"/>
                        <a:pt x="276" y="11"/>
                        <a:pt x="287" y="17"/>
                      </a:cubicBezTo>
                      <a:cubicBezTo>
                        <a:pt x="308" y="11"/>
                        <a:pt x="293" y="7"/>
                        <a:pt x="319" y="10"/>
                      </a:cubicBezTo>
                      <a:cubicBezTo>
                        <a:pt x="323" y="19"/>
                        <a:pt x="321" y="22"/>
                        <a:pt x="314" y="29"/>
                      </a:cubicBezTo>
                      <a:cubicBezTo>
                        <a:pt x="312" y="39"/>
                        <a:pt x="313" y="50"/>
                        <a:pt x="298" y="46"/>
                      </a:cubicBezTo>
                      <a:cubicBezTo>
                        <a:pt x="297" y="40"/>
                        <a:pt x="298" y="34"/>
                        <a:pt x="295" y="29"/>
                      </a:cubicBezTo>
                      <a:cubicBezTo>
                        <a:pt x="294" y="27"/>
                        <a:pt x="290" y="31"/>
                        <a:pt x="287" y="31"/>
                      </a:cubicBezTo>
                      <a:cubicBezTo>
                        <a:pt x="284" y="31"/>
                        <a:pt x="282" y="30"/>
                        <a:pt x="279" y="29"/>
                      </a:cubicBezTo>
                      <a:cubicBezTo>
                        <a:pt x="274" y="27"/>
                        <a:pt x="263" y="21"/>
                        <a:pt x="263" y="21"/>
                      </a:cubicBezTo>
                      <a:cubicBezTo>
                        <a:pt x="249" y="23"/>
                        <a:pt x="241" y="31"/>
                        <a:pt x="228" y="38"/>
                      </a:cubicBezTo>
                      <a:cubicBezTo>
                        <a:pt x="220" y="41"/>
                        <a:pt x="209" y="42"/>
                        <a:pt x="201" y="44"/>
                      </a:cubicBezTo>
                      <a:cubicBezTo>
                        <a:pt x="193" y="54"/>
                        <a:pt x="200" y="53"/>
                        <a:pt x="212" y="57"/>
                      </a:cubicBezTo>
                      <a:cubicBezTo>
                        <a:pt x="200" y="62"/>
                        <a:pt x="199" y="57"/>
                        <a:pt x="188" y="63"/>
                      </a:cubicBezTo>
                      <a:cubicBezTo>
                        <a:pt x="181" y="62"/>
                        <a:pt x="174" y="64"/>
                        <a:pt x="169" y="61"/>
                      </a:cubicBezTo>
                      <a:cubicBezTo>
                        <a:pt x="166" y="59"/>
                        <a:pt x="175" y="59"/>
                        <a:pt x="177" y="57"/>
                      </a:cubicBezTo>
                      <a:cubicBezTo>
                        <a:pt x="181" y="48"/>
                        <a:pt x="149" y="28"/>
                        <a:pt x="171" y="40"/>
                      </a:cubicBezTo>
                      <a:cubicBezTo>
                        <a:pt x="184" y="55"/>
                        <a:pt x="184" y="36"/>
                        <a:pt x="169" y="31"/>
                      </a:cubicBezTo>
                      <a:cubicBezTo>
                        <a:pt x="167" y="27"/>
                        <a:pt x="167" y="22"/>
                        <a:pt x="158" y="23"/>
                      </a:cubicBezTo>
                      <a:cubicBezTo>
                        <a:pt x="153" y="23"/>
                        <a:pt x="142" y="27"/>
                        <a:pt x="142" y="27"/>
                      </a:cubicBezTo>
                      <a:cubicBezTo>
                        <a:pt x="136" y="39"/>
                        <a:pt x="143" y="31"/>
                        <a:pt x="134" y="27"/>
                      </a:cubicBezTo>
                      <a:cubicBezTo>
                        <a:pt x="130" y="25"/>
                        <a:pt x="126" y="25"/>
                        <a:pt x="123" y="25"/>
                      </a:cubicBezTo>
                      <a:cubicBezTo>
                        <a:pt x="117" y="11"/>
                        <a:pt x="100" y="6"/>
                        <a:pt x="83" y="2"/>
                      </a:cubicBezTo>
                      <a:cubicBezTo>
                        <a:pt x="70" y="4"/>
                        <a:pt x="69" y="9"/>
                        <a:pt x="59" y="14"/>
                      </a:cubicBezTo>
                      <a:cubicBezTo>
                        <a:pt x="45" y="14"/>
                        <a:pt x="0" y="12"/>
                        <a:pt x="1" y="0"/>
                      </a:cubicBezTo>
                      <a:lnTo>
                        <a:pt x="220" y="1"/>
                      </a:ln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eaLnBrk="0" hangingPunct="0">
                    <a:defRPr/>
                  </a:pPr>
                  <a:endParaRPr lang="zh-CN" altLang="en-US">
                    <a:ea typeface="宋体" pitchFamily="2" charset="-122"/>
                  </a:endParaRPr>
                </a:p>
              </p:txBody>
            </p:sp>
            <p:sp>
              <p:nvSpPr>
                <p:cNvPr id="71" name="Freeform 40"/>
                <p:cNvSpPr>
                  <a:spLocks/>
                </p:cNvSpPr>
                <p:nvPr userDrawn="1"/>
              </p:nvSpPr>
              <p:spPr bwMode="ltGray">
                <a:xfrm>
                  <a:off x="3835" y="3"/>
                  <a:ext cx="446" cy="49"/>
                </a:xfrm>
                <a:custGeom>
                  <a:avLst/>
                  <a:gdLst/>
                  <a:ahLst/>
                  <a:cxnLst>
                    <a:cxn ang="0">
                      <a:pos x="105" y="31"/>
                    </a:cxn>
                    <a:cxn ang="0">
                      <a:pos x="30" y="1"/>
                    </a:cxn>
                    <a:cxn ang="0">
                      <a:pos x="285" y="0"/>
                    </a:cxn>
                    <a:cxn ang="0">
                      <a:pos x="296" y="14"/>
                    </a:cxn>
                    <a:cxn ang="0">
                      <a:pos x="264" y="16"/>
                    </a:cxn>
                    <a:cxn ang="0">
                      <a:pos x="105" y="31"/>
                    </a:cxn>
                  </a:cxnLst>
                  <a:rect l="0" t="0" r="r" b="b"/>
                  <a:pathLst>
                    <a:path w="300" h="31">
                      <a:moveTo>
                        <a:pt x="105" y="31"/>
                      </a:moveTo>
                      <a:cubicBezTo>
                        <a:pt x="83" y="19"/>
                        <a:pt x="0" y="6"/>
                        <a:pt x="30" y="1"/>
                      </a:cubicBezTo>
                      <a:lnTo>
                        <a:pt x="285" y="0"/>
                      </a:lnTo>
                      <a:cubicBezTo>
                        <a:pt x="296" y="4"/>
                        <a:pt x="300" y="5"/>
                        <a:pt x="296" y="14"/>
                      </a:cubicBezTo>
                      <a:cubicBezTo>
                        <a:pt x="285" y="11"/>
                        <a:pt x="276" y="16"/>
                        <a:pt x="264" y="16"/>
                      </a:cubicBezTo>
                      <a:lnTo>
                        <a:pt x="105" y="31"/>
                      </a:ln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eaLnBrk="0" hangingPunct="0">
                    <a:defRPr/>
                  </a:pPr>
                  <a:endParaRPr lang="zh-CN" altLang="en-US">
                    <a:ea typeface="宋体" pitchFamily="2" charset="-122"/>
                  </a:endParaRPr>
                </a:p>
              </p:txBody>
            </p:sp>
            <p:sp>
              <p:nvSpPr>
                <p:cNvPr id="72" name="Freeform 41"/>
                <p:cNvSpPr>
                  <a:spLocks/>
                </p:cNvSpPr>
                <p:nvPr userDrawn="1"/>
              </p:nvSpPr>
              <p:spPr bwMode="ltGray">
                <a:xfrm>
                  <a:off x="2853" y="74"/>
                  <a:ext cx="42" cy="25"/>
                </a:xfrm>
                <a:custGeom>
                  <a:avLst/>
                  <a:gdLst/>
                  <a:ahLst/>
                  <a:cxnLst>
                    <a:cxn ang="0">
                      <a:pos x="0" y="25"/>
                    </a:cxn>
                    <a:cxn ang="0">
                      <a:pos x="12" y="29"/>
                    </a:cxn>
                    <a:cxn ang="0">
                      <a:pos x="0" y="25"/>
                    </a:cxn>
                  </a:cxnLst>
                  <a:rect l="0" t="0" r="r" b="b"/>
                  <a:pathLst>
                    <a:path w="41" h="29">
                      <a:moveTo>
                        <a:pt x="0" y="25"/>
                      </a:moveTo>
                      <a:cubicBezTo>
                        <a:pt x="10" y="11"/>
                        <a:pt x="41" y="0"/>
                        <a:pt x="12" y="29"/>
                      </a:cubicBezTo>
                      <a:cubicBezTo>
                        <a:pt x="8" y="28"/>
                        <a:pt x="0" y="25"/>
                        <a:pt x="0" y="25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eaLnBrk="0" hangingPunct="0">
                    <a:defRPr/>
                  </a:pPr>
                  <a:endParaRPr lang="zh-CN" altLang="en-US">
                    <a:ea typeface="宋体" pitchFamily="2" charset="-122"/>
                  </a:endParaRPr>
                </a:p>
              </p:txBody>
            </p:sp>
            <p:sp>
              <p:nvSpPr>
                <p:cNvPr id="73" name="Freeform 42"/>
                <p:cNvSpPr>
                  <a:spLocks/>
                </p:cNvSpPr>
                <p:nvPr userDrawn="1"/>
              </p:nvSpPr>
              <p:spPr bwMode="ltGray">
                <a:xfrm>
                  <a:off x="1704" y="3"/>
                  <a:ext cx="1022" cy="372"/>
                </a:xfrm>
                <a:custGeom>
                  <a:avLst/>
                  <a:gdLst/>
                  <a:ahLst/>
                  <a:cxnLst>
                    <a:cxn ang="0">
                      <a:pos x="73" y="1"/>
                    </a:cxn>
                    <a:cxn ang="0">
                      <a:pos x="436" y="0"/>
                    </a:cxn>
                    <a:cxn ang="0">
                      <a:pos x="416" y="54"/>
                    </a:cxn>
                    <a:cxn ang="0">
                      <a:pos x="397" y="68"/>
                    </a:cxn>
                    <a:cxn ang="0">
                      <a:pos x="392" y="70"/>
                    </a:cxn>
                    <a:cxn ang="0">
                      <a:pos x="375" y="73"/>
                    </a:cxn>
                    <a:cxn ang="0">
                      <a:pos x="361" y="88"/>
                    </a:cxn>
                    <a:cxn ang="0">
                      <a:pos x="362" y="99"/>
                    </a:cxn>
                    <a:cxn ang="0">
                      <a:pos x="364" y="107"/>
                    </a:cxn>
                    <a:cxn ang="0">
                      <a:pos x="366" y="113"/>
                    </a:cxn>
                    <a:cxn ang="0">
                      <a:pos x="362" y="122"/>
                    </a:cxn>
                    <a:cxn ang="0">
                      <a:pos x="351" y="120"/>
                    </a:cxn>
                    <a:cxn ang="0">
                      <a:pos x="342" y="129"/>
                    </a:cxn>
                    <a:cxn ang="0">
                      <a:pos x="347" y="105"/>
                    </a:cxn>
                    <a:cxn ang="0">
                      <a:pos x="338" y="100"/>
                    </a:cxn>
                    <a:cxn ang="0">
                      <a:pos x="344" y="93"/>
                    </a:cxn>
                    <a:cxn ang="0">
                      <a:pos x="342" y="89"/>
                    </a:cxn>
                    <a:cxn ang="0">
                      <a:pos x="320" y="94"/>
                    </a:cxn>
                    <a:cxn ang="0">
                      <a:pos x="317" y="85"/>
                    </a:cxn>
                    <a:cxn ang="0">
                      <a:pos x="297" y="94"/>
                    </a:cxn>
                    <a:cxn ang="0">
                      <a:pos x="320" y="103"/>
                    </a:cxn>
                    <a:cxn ang="0">
                      <a:pos x="305" y="117"/>
                    </a:cxn>
                    <a:cxn ang="0">
                      <a:pos x="311" y="126"/>
                    </a:cxn>
                    <a:cxn ang="0">
                      <a:pos x="315" y="138"/>
                    </a:cxn>
                    <a:cxn ang="0">
                      <a:pos x="309" y="139"/>
                    </a:cxn>
                    <a:cxn ang="0">
                      <a:pos x="314" y="144"/>
                    </a:cxn>
                    <a:cxn ang="0">
                      <a:pos x="307" y="152"/>
                    </a:cxn>
                    <a:cxn ang="0">
                      <a:pos x="0" y="149"/>
                    </a:cxn>
                    <a:cxn ang="0">
                      <a:pos x="73" y="1"/>
                    </a:cxn>
                  </a:cxnLst>
                  <a:rect l="0" t="0" r="r" b="b"/>
                  <a:pathLst>
                    <a:path w="436" h="152">
                      <a:moveTo>
                        <a:pt x="73" y="1"/>
                      </a:moveTo>
                      <a:lnTo>
                        <a:pt x="436" y="0"/>
                      </a:lnTo>
                      <a:cubicBezTo>
                        <a:pt x="430" y="15"/>
                        <a:pt x="429" y="42"/>
                        <a:pt x="416" y="54"/>
                      </a:cubicBezTo>
                      <a:cubicBezTo>
                        <a:pt x="410" y="60"/>
                        <a:pt x="405" y="63"/>
                        <a:pt x="397" y="68"/>
                      </a:cubicBezTo>
                      <a:cubicBezTo>
                        <a:pt x="396" y="69"/>
                        <a:pt x="392" y="70"/>
                        <a:pt x="392" y="70"/>
                      </a:cubicBezTo>
                      <a:cubicBezTo>
                        <a:pt x="377" y="63"/>
                        <a:pt x="385" y="68"/>
                        <a:pt x="375" y="73"/>
                      </a:cubicBezTo>
                      <a:cubicBezTo>
                        <a:pt x="371" y="82"/>
                        <a:pt x="371" y="83"/>
                        <a:pt x="361" y="88"/>
                      </a:cubicBezTo>
                      <a:cubicBezTo>
                        <a:pt x="359" y="92"/>
                        <a:pt x="364" y="93"/>
                        <a:pt x="362" y="99"/>
                      </a:cubicBezTo>
                      <a:cubicBezTo>
                        <a:pt x="363" y="102"/>
                        <a:pt x="364" y="105"/>
                        <a:pt x="364" y="107"/>
                      </a:cubicBezTo>
                      <a:cubicBezTo>
                        <a:pt x="365" y="109"/>
                        <a:pt x="366" y="111"/>
                        <a:pt x="366" y="113"/>
                      </a:cubicBezTo>
                      <a:cubicBezTo>
                        <a:pt x="365" y="115"/>
                        <a:pt x="364" y="120"/>
                        <a:pt x="362" y="122"/>
                      </a:cubicBezTo>
                      <a:cubicBezTo>
                        <a:pt x="359" y="123"/>
                        <a:pt x="354" y="119"/>
                        <a:pt x="351" y="120"/>
                      </a:cubicBezTo>
                      <a:cubicBezTo>
                        <a:pt x="347" y="129"/>
                        <a:pt x="352" y="127"/>
                        <a:pt x="342" y="129"/>
                      </a:cubicBezTo>
                      <a:cubicBezTo>
                        <a:pt x="340" y="123"/>
                        <a:pt x="345" y="111"/>
                        <a:pt x="347" y="105"/>
                      </a:cubicBezTo>
                      <a:cubicBezTo>
                        <a:pt x="347" y="100"/>
                        <a:pt x="338" y="102"/>
                        <a:pt x="338" y="100"/>
                      </a:cubicBezTo>
                      <a:cubicBezTo>
                        <a:pt x="338" y="98"/>
                        <a:pt x="344" y="95"/>
                        <a:pt x="344" y="93"/>
                      </a:cubicBezTo>
                      <a:cubicBezTo>
                        <a:pt x="344" y="92"/>
                        <a:pt x="344" y="89"/>
                        <a:pt x="342" y="89"/>
                      </a:cubicBezTo>
                      <a:cubicBezTo>
                        <a:pt x="339" y="89"/>
                        <a:pt x="324" y="94"/>
                        <a:pt x="320" y="94"/>
                      </a:cubicBezTo>
                      <a:cubicBezTo>
                        <a:pt x="317" y="86"/>
                        <a:pt x="328" y="88"/>
                        <a:pt x="317" y="85"/>
                      </a:cubicBezTo>
                      <a:cubicBezTo>
                        <a:pt x="311" y="91"/>
                        <a:pt x="306" y="93"/>
                        <a:pt x="297" y="94"/>
                      </a:cubicBezTo>
                      <a:cubicBezTo>
                        <a:pt x="300" y="104"/>
                        <a:pt x="307" y="101"/>
                        <a:pt x="320" y="103"/>
                      </a:cubicBezTo>
                      <a:cubicBezTo>
                        <a:pt x="318" y="109"/>
                        <a:pt x="311" y="111"/>
                        <a:pt x="305" y="117"/>
                      </a:cubicBezTo>
                      <a:lnTo>
                        <a:pt x="311" y="126"/>
                      </a:lnTo>
                      <a:lnTo>
                        <a:pt x="315" y="138"/>
                      </a:lnTo>
                      <a:lnTo>
                        <a:pt x="309" y="139"/>
                      </a:lnTo>
                      <a:lnTo>
                        <a:pt x="314" y="144"/>
                      </a:lnTo>
                      <a:lnTo>
                        <a:pt x="307" y="152"/>
                      </a:lnTo>
                      <a:lnTo>
                        <a:pt x="0" y="149"/>
                      </a:lnTo>
                      <a:lnTo>
                        <a:pt x="73" y="1"/>
                      </a:ln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eaLnBrk="0" hangingPunct="0">
                    <a:defRPr/>
                  </a:pPr>
                  <a:endParaRPr lang="zh-CN" altLang="en-US">
                    <a:ea typeface="宋体" pitchFamily="2" charset="-122"/>
                  </a:endParaRPr>
                </a:p>
              </p:txBody>
            </p:sp>
            <p:sp>
              <p:nvSpPr>
                <p:cNvPr id="74" name="Freeform 43"/>
                <p:cNvSpPr>
                  <a:spLocks/>
                </p:cNvSpPr>
                <p:nvPr userDrawn="1"/>
              </p:nvSpPr>
              <p:spPr bwMode="ltGray">
                <a:xfrm>
                  <a:off x="2729" y="-9"/>
                  <a:ext cx="47" cy="134"/>
                </a:xfrm>
                <a:custGeom>
                  <a:avLst/>
                  <a:gdLst/>
                  <a:ahLst/>
                  <a:cxnLst>
                    <a:cxn ang="0">
                      <a:pos x="5" y="156"/>
                    </a:cxn>
                    <a:cxn ang="0">
                      <a:pos x="15" y="108"/>
                    </a:cxn>
                    <a:cxn ang="0">
                      <a:pos x="17" y="68"/>
                    </a:cxn>
                    <a:cxn ang="0">
                      <a:pos x="11" y="40"/>
                    </a:cxn>
                    <a:cxn ang="0">
                      <a:pos x="17" y="12"/>
                    </a:cxn>
                    <a:cxn ang="0">
                      <a:pos x="21" y="0"/>
                    </a:cxn>
                    <a:cxn ang="0">
                      <a:pos x="31" y="30"/>
                    </a:cxn>
                    <a:cxn ang="0">
                      <a:pos x="47" y="98"/>
                    </a:cxn>
                    <a:cxn ang="0">
                      <a:pos x="31" y="108"/>
                    </a:cxn>
                    <a:cxn ang="0">
                      <a:pos x="23" y="126"/>
                    </a:cxn>
                    <a:cxn ang="0">
                      <a:pos x="21" y="132"/>
                    </a:cxn>
                    <a:cxn ang="0">
                      <a:pos x="27" y="134"/>
                    </a:cxn>
                    <a:cxn ang="0">
                      <a:pos x="31" y="146"/>
                    </a:cxn>
                    <a:cxn ang="0">
                      <a:pos x="13" y="148"/>
                    </a:cxn>
                    <a:cxn ang="0">
                      <a:pos x="7" y="160"/>
                    </a:cxn>
                    <a:cxn ang="0">
                      <a:pos x="3" y="154"/>
                    </a:cxn>
                    <a:cxn ang="0">
                      <a:pos x="5" y="156"/>
                    </a:cxn>
                  </a:cxnLst>
                  <a:rect l="0" t="0" r="r" b="b"/>
                  <a:pathLst>
                    <a:path w="47" h="165">
                      <a:moveTo>
                        <a:pt x="5" y="156"/>
                      </a:moveTo>
                      <a:cubicBezTo>
                        <a:pt x="0" y="141"/>
                        <a:pt x="1" y="118"/>
                        <a:pt x="15" y="108"/>
                      </a:cubicBezTo>
                      <a:cubicBezTo>
                        <a:pt x="16" y="95"/>
                        <a:pt x="17" y="81"/>
                        <a:pt x="17" y="68"/>
                      </a:cubicBezTo>
                      <a:cubicBezTo>
                        <a:pt x="17" y="58"/>
                        <a:pt x="11" y="40"/>
                        <a:pt x="11" y="40"/>
                      </a:cubicBezTo>
                      <a:cubicBezTo>
                        <a:pt x="14" y="20"/>
                        <a:pt x="11" y="29"/>
                        <a:pt x="17" y="12"/>
                      </a:cubicBezTo>
                      <a:cubicBezTo>
                        <a:pt x="18" y="8"/>
                        <a:pt x="21" y="0"/>
                        <a:pt x="21" y="0"/>
                      </a:cubicBezTo>
                      <a:cubicBezTo>
                        <a:pt x="38" y="6"/>
                        <a:pt x="33" y="7"/>
                        <a:pt x="31" y="30"/>
                      </a:cubicBezTo>
                      <a:cubicBezTo>
                        <a:pt x="38" y="52"/>
                        <a:pt x="40" y="76"/>
                        <a:pt x="47" y="98"/>
                      </a:cubicBezTo>
                      <a:cubicBezTo>
                        <a:pt x="44" y="116"/>
                        <a:pt x="45" y="113"/>
                        <a:pt x="31" y="108"/>
                      </a:cubicBezTo>
                      <a:cubicBezTo>
                        <a:pt x="25" y="118"/>
                        <a:pt x="28" y="112"/>
                        <a:pt x="23" y="126"/>
                      </a:cubicBezTo>
                      <a:cubicBezTo>
                        <a:pt x="22" y="128"/>
                        <a:pt x="21" y="132"/>
                        <a:pt x="21" y="132"/>
                      </a:cubicBezTo>
                      <a:cubicBezTo>
                        <a:pt x="23" y="133"/>
                        <a:pt x="26" y="132"/>
                        <a:pt x="27" y="134"/>
                      </a:cubicBezTo>
                      <a:cubicBezTo>
                        <a:pt x="29" y="137"/>
                        <a:pt x="31" y="146"/>
                        <a:pt x="31" y="146"/>
                      </a:cubicBezTo>
                      <a:cubicBezTo>
                        <a:pt x="27" y="165"/>
                        <a:pt x="23" y="155"/>
                        <a:pt x="13" y="148"/>
                      </a:cubicBezTo>
                      <a:cubicBezTo>
                        <a:pt x="11" y="152"/>
                        <a:pt x="11" y="160"/>
                        <a:pt x="7" y="160"/>
                      </a:cubicBezTo>
                      <a:cubicBezTo>
                        <a:pt x="5" y="160"/>
                        <a:pt x="4" y="156"/>
                        <a:pt x="3" y="154"/>
                      </a:cubicBezTo>
                      <a:cubicBezTo>
                        <a:pt x="3" y="153"/>
                        <a:pt x="4" y="155"/>
                        <a:pt x="5" y="156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eaLnBrk="0" hangingPunct="0">
                    <a:defRPr/>
                  </a:pPr>
                  <a:endParaRPr lang="zh-CN" altLang="en-US">
                    <a:ea typeface="宋体" pitchFamily="2" charset="-122"/>
                  </a:endParaRPr>
                </a:p>
              </p:txBody>
            </p:sp>
            <p:sp>
              <p:nvSpPr>
                <p:cNvPr id="75" name="Freeform 44"/>
                <p:cNvSpPr>
                  <a:spLocks/>
                </p:cNvSpPr>
                <p:nvPr userDrawn="1"/>
              </p:nvSpPr>
              <p:spPr bwMode="ltGray">
                <a:xfrm>
                  <a:off x="2701" y="103"/>
                  <a:ext cx="138" cy="84"/>
                </a:xfrm>
                <a:custGeom>
                  <a:avLst/>
                  <a:gdLst/>
                  <a:ahLst/>
                  <a:cxnLst>
                    <a:cxn ang="0">
                      <a:pos x="26" y="61"/>
                    </a:cxn>
                    <a:cxn ang="0">
                      <a:pos x="30" y="43"/>
                    </a:cxn>
                    <a:cxn ang="0">
                      <a:pos x="50" y="33"/>
                    </a:cxn>
                    <a:cxn ang="0">
                      <a:pos x="54" y="45"/>
                    </a:cxn>
                    <a:cxn ang="0">
                      <a:pos x="66" y="49"/>
                    </a:cxn>
                    <a:cxn ang="0">
                      <a:pos x="80" y="55"/>
                    </a:cxn>
                    <a:cxn ang="0">
                      <a:pos x="116" y="33"/>
                    </a:cxn>
                    <a:cxn ang="0">
                      <a:pos x="130" y="17"/>
                    </a:cxn>
                    <a:cxn ang="0">
                      <a:pos x="138" y="11"/>
                    </a:cxn>
                    <a:cxn ang="0">
                      <a:pos x="106" y="49"/>
                    </a:cxn>
                    <a:cxn ang="0">
                      <a:pos x="84" y="67"/>
                    </a:cxn>
                    <a:cxn ang="0">
                      <a:pos x="66" y="81"/>
                    </a:cxn>
                    <a:cxn ang="0">
                      <a:pos x="48" y="103"/>
                    </a:cxn>
                    <a:cxn ang="0">
                      <a:pos x="26" y="89"/>
                    </a:cxn>
                    <a:cxn ang="0">
                      <a:pos x="20" y="87"/>
                    </a:cxn>
                    <a:cxn ang="0">
                      <a:pos x="22" y="97"/>
                    </a:cxn>
                    <a:cxn ang="0">
                      <a:pos x="0" y="97"/>
                    </a:cxn>
                    <a:cxn ang="0">
                      <a:pos x="10" y="79"/>
                    </a:cxn>
                    <a:cxn ang="0">
                      <a:pos x="26" y="61"/>
                    </a:cxn>
                  </a:cxnLst>
                  <a:rect l="0" t="0" r="r" b="b"/>
                  <a:pathLst>
                    <a:path w="138" h="103">
                      <a:moveTo>
                        <a:pt x="26" y="61"/>
                      </a:moveTo>
                      <a:cubicBezTo>
                        <a:pt x="29" y="53"/>
                        <a:pt x="33" y="51"/>
                        <a:pt x="30" y="43"/>
                      </a:cubicBezTo>
                      <a:cubicBezTo>
                        <a:pt x="33" y="27"/>
                        <a:pt x="37" y="24"/>
                        <a:pt x="50" y="33"/>
                      </a:cubicBezTo>
                      <a:cubicBezTo>
                        <a:pt x="51" y="37"/>
                        <a:pt x="53" y="41"/>
                        <a:pt x="54" y="45"/>
                      </a:cubicBezTo>
                      <a:cubicBezTo>
                        <a:pt x="55" y="49"/>
                        <a:pt x="66" y="49"/>
                        <a:pt x="66" y="49"/>
                      </a:cubicBezTo>
                      <a:cubicBezTo>
                        <a:pt x="75" y="43"/>
                        <a:pt x="77" y="45"/>
                        <a:pt x="80" y="55"/>
                      </a:cubicBezTo>
                      <a:cubicBezTo>
                        <a:pt x="92" y="47"/>
                        <a:pt x="101" y="37"/>
                        <a:pt x="116" y="33"/>
                      </a:cubicBezTo>
                      <a:cubicBezTo>
                        <a:pt x="125" y="19"/>
                        <a:pt x="120" y="24"/>
                        <a:pt x="130" y="17"/>
                      </a:cubicBezTo>
                      <a:cubicBezTo>
                        <a:pt x="134" y="11"/>
                        <a:pt x="134" y="0"/>
                        <a:pt x="138" y="11"/>
                      </a:cubicBezTo>
                      <a:cubicBezTo>
                        <a:pt x="135" y="31"/>
                        <a:pt x="126" y="45"/>
                        <a:pt x="106" y="49"/>
                      </a:cubicBezTo>
                      <a:cubicBezTo>
                        <a:pt x="97" y="55"/>
                        <a:pt x="93" y="61"/>
                        <a:pt x="84" y="67"/>
                      </a:cubicBezTo>
                      <a:cubicBezTo>
                        <a:pt x="80" y="79"/>
                        <a:pt x="79" y="79"/>
                        <a:pt x="66" y="81"/>
                      </a:cubicBezTo>
                      <a:cubicBezTo>
                        <a:pt x="60" y="90"/>
                        <a:pt x="57" y="97"/>
                        <a:pt x="48" y="103"/>
                      </a:cubicBezTo>
                      <a:cubicBezTo>
                        <a:pt x="42" y="94"/>
                        <a:pt x="37" y="93"/>
                        <a:pt x="26" y="89"/>
                      </a:cubicBezTo>
                      <a:cubicBezTo>
                        <a:pt x="24" y="88"/>
                        <a:pt x="20" y="87"/>
                        <a:pt x="20" y="87"/>
                      </a:cubicBezTo>
                      <a:cubicBezTo>
                        <a:pt x="10" y="90"/>
                        <a:pt x="14" y="94"/>
                        <a:pt x="22" y="97"/>
                      </a:cubicBezTo>
                      <a:cubicBezTo>
                        <a:pt x="14" y="103"/>
                        <a:pt x="9" y="100"/>
                        <a:pt x="0" y="97"/>
                      </a:cubicBezTo>
                      <a:cubicBezTo>
                        <a:pt x="2" y="87"/>
                        <a:pt x="1" y="82"/>
                        <a:pt x="10" y="79"/>
                      </a:cubicBezTo>
                      <a:cubicBezTo>
                        <a:pt x="15" y="63"/>
                        <a:pt x="14" y="69"/>
                        <a:pt x="26" y="61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eaLnBrk="0" hangingPunct="0">
                    <a:defRPr/>
                  </a:pPr>
                  <a:endParaRPr lang="zh-CN" altLang="en-US">
                    <a:ea typeface="宋体" pitchFamily="2" charset="-122"/>
                  </a:endParaRPr>
                </a:p>
              </p:txBody>
            </p:sp>
            <p:sp>
              <p:nvSpPr>
                <p:cNvPr id="76" name="Freeform 45"/>
                <p:cNvSpPr>
                  <a:spLocks/>
                </p:cNvSpPr>
                <p:nvPr userDrawn="1"/>
              </p:nvSpPr>
              <p:spPr bwMode="ltGray">
                <a:xfrm>
                  <a:off x="2553" y="182"/>
                  <a:ext cx="187" cy="176"/>
                </a:xfrm>
                <a:custGeom>
                  <a:avLst/>
                  <a:gdLst/>
                  <a:ahLst/>
                  <a:cxnLst>
                    <a:cxn ang="0">
                      <a:pos x="158" y="24"/>
                    </a:cxn>
                    <a:cxn ang="0">
                      <a:pos x="160" y="6"/>
                    </a:cxn>
                    <a:cxn ang="0">
                      <a:pos x="170" y="0"/>
                    </a:cxn>
                    <a:cxn ang="0">
                      <a:pos x="182" y="24"/>
                    </a:cxn>
                    <a:cxn ang="0">
                      <a:pos x="188" y="42"/>
                    </a:cxn>
                    <a:cxn ang="0">
                      <a:pos x="178" y="58"/>
                    </a:cxn>
                    <a:cxn ang="0">
                      <a:pos x="170" y="76"/>
                    </a:cxn>
                    <a:cxn ang="0">
                      <a:pos x="162" y="126"/>
                    </a:cxn>
                    <a:cxn ang="0">
                      <a:pos x="144" y="136"/>
                    </a:cxn>
                    <a:cxn ang="0">
                      <a:pos x="120" y="138"/>
                    </a:cxn>
                    <a:cxn ang="0">
                      <a:pos x="112" y="124"/>
                    </a:cxn>
                    <a:cxn ang="0">
                      <a:pos x="102" y="146"/>
                    </a:cxn>
                    <a:cxn ang="0">
                      <a:pos x="90" y="150"/>
                    </a:cxn>
                    <a:cxn ang="0">
                      <a:pos x="80" y="132"/>
                    </a:cxn>
                    <a:cxn ang="0">
                      <a:pos x="58" y="144"/>
                    </a:cxn>
                    <a:cxn ang="0">
                      <a:pos x="76" y="142"/>
                    </a:cxn>
                    <a:cxn ang="0">
                      <a:pos x="78" y="160"/>
                    </a:cxn>
                    <a:cxn ang="0">
                      <a:pos x="58" y="166"/>
                    </a:cxn>
                    <a:cxn ang="0">
                      <a:pos x="34" y="166"/>
                    </a:cxn>
                    <a:cxn ang="0">
                      <a:pos x="36" y="154"/>
                    </a:cxn>
                    <a:cxn ang="0">
                      <a:pos x="46" y="144"/>
                    </a:cxn>
                    <a:cxn ang="0">
                      <a:pos x="34" y="148"/>
                    </a:cxn>
                    <a:cxn ang="0">
                      <a:pos x="26" y="166"/>
                    </a:cxn>
                    <a:cxn ang="0">
                      <a:pos x="30" y="190"/>
                    </a:cxn>
                    <a:cxn ang="0">
                      <a:pos x="14" y="200"/>
                    </a:cxn>
                    <a:cxn ang="0">
                      <a:pos x="0" y="214"/>
                    </a:cxn>
                    <a:cxn ang="0">
                      <a:pos x="8" y="188"/>
                    </a:cxn>
                    <a:cxn ang="0">
                      <a:pos x="0" y="164"/>
                    </a:cxn>
                    <a:cxn ang="0">
                      <a:pos x="14" y="152"/>
                    </a:cxn>
                    <a:cxn ang="0">
                      <a:pos x="32" y="134"/>
                    </a:cxn>
                    <a:cxn ang="0">
                      <a:pos x="44" y="118"/>
                    </a:cxn>
                    <a:cxn ang="0">
                      <a:pos x="72" y="116"/>
                    </a:cxn>
                    <a:cxn ang="0">
                      <a:pos x="84" y="112"/>
                    </a:cxn>
                    <a:cxn ang="0">
                      <a:pos x="114" y="78"/>
                    </a:cxn>
                    <a:cxn ang="0">
                      <a:pos x="120" y="92"/>
                    </a:cxn>
                    <a:cxn ang="0">
                      <a:pos x="132" y="76"/>
                    </a:cxn>
                    <a:cxn ang="0">
                      <a:pos x="150" y="54"/>
                    </a:cxn>
                    <a:cxn ang="0">
                      <a:pos x="154" y="42"/>
                    </a:cxn>
                    <a:cxn ang="0">
                      <a:pos x="148" y="38"/>
                    </a:cxn>
                    <a:cxn ang="0">
                      <a:pos x="152" y="32"/>
                    </a:cxn>
                    <a:cxn ang="0">
                      <a:pos x="158" y="24"/>
                    </a:cxn>
                  </a:cxnLst>
                  <a:rect l="0" t="0" r="r" b="b"/>
                  <a:pathLst>
                    <a:path w="188" h="214">
                      <a:moveTo>
                        <a:pt x="158" y="24"/>
                      </a:moveTo>
                      <a:cubicBezTo>
                        <a:pt x="156" y="18"/>
                        <a:pt x="160" y="6"/>
                        <a:pt x="160" y="6"/>
                      </a:cubicBezTo>
                      <a:cubicBezTo>
                        <a:pt x="167" y="16"/>
                        <a:pt x="167" y="8"/>
                        <a:pt x="170" y="0"/>
                      </a:cubicBezTo>
                      <a:cubicBezTo>
                        <a:pt x="181" y="4"/>
                        <a:pt x="179" y="14"/>
                        <a:pt x="182" y="24"/>
                      </a:cubicBezTo>
                      <a:cubicBezTo>
                        <a:pt x="184" y="30"/>
                        <a:pt x="188" y="42"/>
                        <a:pt x="188" y="42"/>
                      </a:cubicBezTo>
                      <a:cubicBezTo>
                        <a:pt x="183" y="56"/>
                        <a:pt x="188" y="52"/>
                        <a:pt x="178" y="58"/>
                      </a:cubicBezTo>
                      <a:cubicBezTo>
                        <a:pt x="174" y="63"/>
                        <a:pt x="170" y="76"/>
                        <a:pt x="170" y="76"/>
                      </a:cubicBezTo>
                      <a:cubicBezTo>
                        <a:pt x="169" y="100"/>
                        <a:pt x="173" y="110"/>
                        <a:pt x="162" y="126"/>
                      </a:cubicBezTo>
                      <a:cubicBezTo>
                        <a:pt x="150" y="118"/>
                        <a:pt x="155" y="132"/>
                        <a:pt x="144" y="136"/>
                      </a:cubicBezTo>
                      <a:cubicBezTo>
                        <a:pt x="135" y="134"/>
                        <a:pt x="129" y="135"/>
                        <a:pt x="120" y="138"/>
                      </a:cubicBezTo>
                      <a:cubicBezTo>
                        <a:pt x="114" y="129"/>
                        <a:pt x="122" y="127"/>
                        <a:pt x="112" y="124"/>
                      </a:cubicBezTo>
                      <a:cubicBezTo>
                        <a:pt x="108" y="130"/>
                        <a:pt x="108" y="142"/>
                        <a:pt x="102" y="146"/>
                      </a:cubicBezTo>
                      <a:cubicBezTo>
                        <a:pt x="98" y="148"/>
                        <a:pt x="90" y="150"/>
                        <a:pt x="90" y="150"/>
                      </a:cubicBezTo>
                      <a:cubicBezTo>
                        <a:pt x="87" y="141"/>
                        <a:pt x="89" y="135"/>
                        <a:pt x="80" y="132"/>
                      </a:cubicBezTo>
                      <a:cubicBezTo>
                        <a:pt x="68" y="134"/>
                        <a:pt x="65" y="134"/>
                        <a:pt x="58" y="144"/>
                      </a:cubicBezTo>
                      <a:cubicBezTo>
                        <a:pt x="66" y="150"/>
                        <a:pt x="68" y="147"/>
                        <a:pt x="76" y="142"/>
                      </a:cubicBezTo>
                      <a:cubicBezTo>
                        <a:pt x="81" y="146"/>
                        <a:pt x="85" y="155"/>
                        <a:pt x="78" y="160"/>
                      </a:cubicBezTo>
                      <a:cubicBezTo>
                        <a:pt x="75" y="162"/>
                        <a:pt x="62" y="165"/>
                        <a:pt x="58" y="166"/>
                      </a:cubicBezTo>
                      <a:cubicBezTo>
                        <a:pt x="48" y="173"/>
                        <a:pt x="44" y="173"/>
                        <a:pt x="34" y="166"/>
                      </a:cubicBezTo>
                      <a:cubicBezTo>
                        <a:pt x="35" y="162"/>
                        <a:pt x="34" y="158"/>
                        <a:pt x="36" y="154"/>
                      </a:cubicBezTo>
                      <a:cubicBezTo>
                        <a:pt x="38" y="150"/>
                        <a:pt x="55" y="146"/>
                        <a:pt x="46" y="144"/>
                      </a:cubicBezTo>
                      <a:cubicBezTo>
                        <a:pt x="42" y="143"/>
                        <a:pt x="34" y="148"/>
                        <a:pt x="34" y="148"/>
                      </a:cubicBezTo>
                      <a:cubicBezTo>
                        <a:pt x="32" y="155"/>
                        <a:pt x="28" y="159"/>
                        <a:pt x="26" y="166"/>
                      </a:cubicBezTo>
                      <a:cubicBezTo>
                        <a:pt x="36" y="182"/>
                        <a:pt x="36" y="173"/>
                        <a:pt x="30" y="190"/>
                      </a:cubicBezTo>
                      <a:cubicBezTo>
                        <a:pt x="28" y="196"/>
                        <a:pt x="14" y="200"/>
                        <a:pt x="14" y="200"/>
                      </a:cubicBezTo>
                      <a:cubicBezTo>
                        <a:pt x="5" y="214"/>
                        <a:pt x="11" y="210"/>
                        <a:pt x="0" y="214"/>
                      </a:cubicBezTo>
                      <a:cubicBezTo>
                        <a:pt x="2" y="202"/>
                        <a:pt x="5" y="198"/>
                        <a:pt x="8" y="188"/>
                      </a:cubicBezTo>
                      <a:cubicBezTo>
                        <a:pt x="6" y="178"/>
                        <a:pt x="3" y="173"/>
                        <a:pt x="0" y="164"/>
                      </a:cubicBezTo>
                      <a:cubicBezTo>
                        <a:pt x="3" y="156"/>
                        <a:pt x="7" y="157"/>
                        <a:pt x="14" y="152"/>
                      </a:cubicBezTo>
                      <a:cubicBezTo>
                        <a:pt x="18" y="141"/>
                        <a:pt x="23" y="140"/>
                        <a:pt x="32" y="134"/>
                      </a:cubicBezTo>
                      <a:cubicBezTo>
                        <a:pt x="37" y="127"/>
                        <a:pt x="37" y="123"/>
                        <a:pt x="44" y="118"/>
                      </a:cubicBezTo>
                      <a:cubicBezTo>
                        <a:pt x="64" y="121"/>
                        <a:pt x="55" y="122"/>
                        <a:pt x="72" y="116"/>
                      </a:cubicBezTo>
                      <a:cubicBezTo>
                        <a:pt x="76" y="115"/>
                        <a:pt x="84" y="112"/>
                        <a:pt x="84" y="112"/>
                      </a:cubicBezTo>
                      <a:cubicBezTo>
                        <a:pt x="105" y="119"/>
                        <a:pt x="97" y="84"/>
                        <a:pt x="114" y="78"/>
                      </a:cubicBezTo>
                      <a:cubicBezTo>
                        <a:pt x="117" y="87"/>
                        <a:pt x="110" y="89"/>
                        <a:pt x="120" y="92"/>
                      </a:cubicBezTo>
                      <a:cubicBezTo>
                        <a:pt x="125" y="85"/>
                        <a:pt x="125" y="81"/>
                        <a:pt x="132" y="76"/>
                      </a:cubicBezTo>
                      <a:cubicBezTo>
                        <a:pt x="138" y="68"/>
                        <a:pt x="146" y="65"/>
                        <a:pt x="150" y="54"/>
                      </a:cubicBezTo>
                      <a:cubicBezTo>
                        <a:pt x="151" y="50"/>
                        <a:pt x="154" y="42"/>
                        <a:pt x="154" y="42"/>
                      </a:cubicBezTo>
                      <a:cubicBezTo>
                        <a:pt x="152" y="41"/>
                        <a:pt x="148" y="40"/>
                        <a:pt x="148" y="38"/>
                      </a:cubicBezTo>
                      <a:cubicBezTo>
                        <a:pt x="148" y="36"/>
                        <a:pt x="161" y="33"/>
                        <a:pt x="152" y="32"/>
                      </a:cubicBezTo>
                      <a:lnTo>
                        <a:pt x="158" y="24"/>
                      </a:ln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eaLnBrk="0" hangingPunct="0">
                    <a:defRPr/>
                  </a:pPr>
                  <a:endParaRPr lang="zh-CN" altLang="en-US">
                    <a:ea typeface="宋体" pitchFamily="2" charset="-122"/>
                  </a:endParaRPr>
                </a:p>
              </p:txBody>
            </p:sp>
            <p:sp>
              <p:nvSpPr>
                <p:cNvPr id="77" name="Freeform 46"/>
                <p:cNvSpPr>
                  <a:spLocks/>
                </p:cNvSpPr>
                <p:nvPr userDrawn="1"/>
              </p:nvSpPr>
              <p:spPr bwMode="ltGray">
                <a:xfrm>
                  <a:off x="2677" y="233"/>
                  <a:ext cx="14" cy="10"/>
                </a:xfrm>
                <a:custGeom>
                  <a:avLst/>
                  <a:gdLst/>
                  <a:ahLst/>
                  <a:cxnLst>
                    <a:cxn ang="0">
                      <a:pos x="0" y="9"/>
                    </a:cxn>
                    <a:cxn ang="0">
                      <a:pos x="4" y="13"/>
                    </a:cxn>
                    <a:cxn ang="0">
                      <a:pos x="0" y="9"/>
                    </a:cxn>
                  </a:cxnLst>
                  <a:rect l="0" t="0" r="r" b="b"/>
                  <a:pathLst>
                    <a:path w="13" h="13">
                      <a:moveTo>
                        <a:pt x="0" y="9"/>
                      </a:moveTo>
                      <a:cubicBezTo>
                        <a:pt x="6" y="0"/>
                        <a:pt x="13" y="7"/>
                        <a:pt x="4" y="13"/>
                      </a:cubicBezTo>
                      <a:cubicBezTo>
                        <a:pt x="0" y="6"/>
                        <a:pt x="0" y="5"/>
                        <a:pt x="0" y="9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eaLnBrk="0" hangingPunct="0">
                    <a:defRPr/>
                  </a:pPr>
                  <a:endParaRPr lang="zh-CN" altLang="en-US">
                    <a:ea typeface="宋体" pitchFamily="2" charset="-122"/>
                  </a:endParaRPr>
                </a:p>
              </p:txBody>
            </p:sp>
            <p:sp>
              <p:nvSpPr>
                <p:cNvPr id="78" name="Freeform 47"/>
                <p:cNvSpPr>
                  <a:spLocks/>
                </p:cNvSpPr>
                <p:nvPr userDrawn="1"/>
              </p:nvSpPr>
              <p:spPr bwMode="ltGray">
                <a:xfrm>
                  <a:off x="1627" y="353"/>
                  <a:ext cx="813" cy="462"/>
                </a:xfrm>
                <a:custGeom>
                  <a:avLst/>
                  <a:gdLst/>
                  <a:ahLst/>
                  <a:cxnLst>
                    <a:cxn ang="0">
                      <a:pos x="812" y="26"/>
                    </a:cxn>
                    <a:cxn ang="0">
                      <a:pos x="778" y="78"/>
                    </a:cxn>
                    <a:cxn ang="0">
                      <a:pos x="748" y="122"/>
                    </a:cxn>
                    <a:cxn ang="0">
                      <a:pos x="722" y="142"/>
                    </a:cxn>
                    <a:cxn ang="0">
                      <a:pos x="634" y="180"/>
                    </a:cxn>
                    <a:cxn ang="0">
                      <a:pos x="632" y="210"/>
                    </a:cxn>
                    <a:cxn ang="0">
                      <a:pos x="604" y="230"/>
                    </a:cxn>
                    <a:cxn ang="0">
                      <a:pos x="620" y="178"/>
                    </a:cxn>
                    <a:cxn ang="0">
                      <a:pos x="576" y="188"/>
                    </a:cxn>
                    <a:cxn ang="0">
                      <a:pos x="556" y="218"/>
                    </a:cxn>
                    <a:cxn ang="0">
                      <a:pos x="596" y="280"/>
                    </a:cxn>
                    <a:cxn ang="0">
                      <a:pos x="594" y="368"/>
                    </a:cxn>
                    <a:cxn ang="0">
                      <a:pos x="542" y="406"/>
                    </a:cxn>
                    <a:cxn ang="0">
                      <a:pos x="522" y="386"/>
                    </a:cxn>
                    <a:cxn ang="0">
                      <a:pos x="482" y="348"/>
                    </a:cxn>
                    <a:cxn ang="0">
                      <a:pos x="462" y="348"/>
                    </a:cxn>
                    <a:cxn ang="0">
                      <a:pos x="450" y="394"/>
                    </a:cxn>
                    <a:cxn ang="0">
                      <a:pos x="500" y="464"/>
                    </a:cxn>
                    <a:cxn ang="0">
                      <a:pos x="510" y="524"/>
                    </a:cxn>
                    <a:cxn ang="0">
                      <a:pos x="526" y="560"/>
                    </a:cxn>
                    <a:cxn ang="0">
                      <a:pos x="492" y="544"/>
                    </a:cxn>
                    <a:cxn ang="0">
                      <a:pos x="470" y="518"/>
                    </a:cxn>
                    <a:cxn ang="0">
                      <a:pos x="422" y="424"/>
                    </a:cxn>
                    <a:cxn ang="0">
                      <a:pos x="426" y="310"/>
                    </a:cxn>
                    <a:cxn ang="0">
                      <a:pos x="422" y="268"/>
                    </a:cxn>
                    <a:cxn ang="0">
                      <a:pos x="412" y="276"/>
                    </a:cxn>
                    <a:cxn ang="0">
                      <a:pos x="386" y="266"/>
                    </a:cxn>
                    <a:cxn ang="0">
                      <a:pos x="360" y="170"/>
                    </a:cxn>
                    <a:cxn ang="0">
                      <a:pos x="330" y="166"/>
                    </a:cxn>
                    <a:cxn ang="0">
                      <a:pos x="288" y="172"/>
                    </a:cxn>
                    <a:cxn ang="0">
                      <a:pos x="242" y="232"/>
                    </a:cxn>
                    <a:cxn ang="0">
                      <a:pos x="196" y="268"/>
                    </a:cxn>
                    <a:cxn ang="0">
                      <a:pos x="184" y="274"/>
                    </a:cxn>
                    <a:cxn ang="0">
                      <a:pos x="160" y="328"/>
                    </a:cxn>
                    <a:cxn ang="0">
                      <a:pos x="152" y="354"/>
                    </a:cxn>
                    <a:cxn ang="0">
                      <a:pos x="128" y="404"/>
                    </a:cxn>
                    <a:cxn ang="0">
                      <a:pos x="94" y="392"/>
                    </a:cxn>
                    <a:cxn ang="0">
                      <a:pos x="66" y="258"/>
                    </a:cxn>
                    <a:cxn ang="0">
                      <a:pos x="72" y="156"/>
                    </a:cxn>
                    <a:cxn ang="0">
                      <a:pos x="44" y="180"/>
                    </a:cxn>
                    <a:cxn ang="0">
                      <a:pos x="20" y="150"/>
                    </a:cxn>
                    <a:cxn ang="0">
                      <a:pos x="24" y="138"/>
                    </a:cxn>
                    <a:cxn ang="0">
                      <a:pos x="0" y="92"/>
                    </a:cxn>
                    <a:cxn ang="0">
                      <a:pos x="798" y="6"/>
                    </a:cxn>
                  </a:cxnLst>
                  <a:rect l="0" t="0" r="r" b="b"/>
                  <a:pathLst>
                    <a:path w="812" h="564">
                      <a:moveTo>
                        <a:pt x="798" y="6"/>
                      </a:moveTo>
                      <a:cubicBezTo>
                        <a:pt x="801" y="15"/>
                        <a:pt x="809" y="16"/>
                        <a:pt x="812" y="26"/>
                      </a:cubicBezTo>
                      <a:cubicBezTo>
                        <a:pt x="809" y="36"/>
                        <a:pt x="801" y="41"/>
                        <a:pt x="796" y="50"/>
                      </a:cubicBezTo>
                      <a:cubicBezTo>
                        <a:pt x="791" y="61"/>
                        <a:pt x="788" y="71"/>
                        <a:pt x="778" y="78"/>
                      </a:cubicBezTo>
                      <a:cubicBezTo>
                        <a:pt x="773" y="85"/>
                        <a:pt x="771" y="88"/>
                        <a:pt x="774" y="96"/>
                      </a:cubicBezTo>
                      <a:cubicBezTo>
                        <a:pt x="767" y="107"/>
                        <a:pt x="758" y="114"/>
                        <a:pt x="748" y="122"/>
                      </a:cubicBezTo>
                      <a:cubicBezTo>
                        <a:pt x="744" y="125"/>
                        <a:pt x="736" y="130"/>
                        <a:pt x="736" y="130"/>
                      </a:cubicBezTo>
                      <a:cubicBezTo>
                        <a:pt x="740" y="141"/>
                        <a:pt x="731" y="140"/>
                        <a:pt x="722" y="142"/>
                      </a:cubicBezTo>
                      <a:cubicBezTo>
                        <a:pt x="716" y="148"/>
                        <a:pt x="712" y="151"/>
                        <a:pt x="704" y="154"/>
                      </a:cubicBezTo>
                      <a:cubicBezTo>
                        <a:pt x="686" y="150"/>
                        <a:pt x="650" y="169"/>
                        <a:pt x="634" y="180"/>
                      </a:cubicBezTo>
                      <a:cubicBezTo>
                        <a:pt x="636" y="189"/>
                        <a:pt x="631" y="193"/>
                        <a:pt x="640" y="196"/>
                      </a:cubicBezTo>
                      <a:cubicBezTo>
                        <a:pt x="643" y="205"/>
                        <a:pt x="640" y="207"/>
                        <a:pt x="632" y="210"/>
                      </a:cubicBezTo>
                      <a:cubicBezTo>
                        <a:pt x="626" y="219"/>
                        <a:pt x="623" y="226"/>
                        <a:pt x="614" y="232"/>
                      </a:cubicBezTo>
                      <a:cubicBezTo>
                        <a:pt x="611" y="231"/>
                        <a:pt x="606" y="233"/>
                        <a:pt x="604" y="230"/>
                      </a:cubicBezTo>
                      <a:cubicBezTo>
                        <a:pt x="599" y="220"/>
                        <a:pt x="610" y="199"/>
                        <a:pt x="620" y="196"/>
                      </a:cubicBezTo>
                      <a:cubicBezTo>
                        <a:pt x="623" y="187"/>
                        <a:pt x="617" y="187"/>
                        <a:pt x="620" y="178"/>
                      </a:cubicBezTo>
                      <a:cubicBezTo>
                        <a:pt x="617" y="164"/>
                        <a:pt x="609" y="168"/>
                        <a:pt x="598" y="172"/>
                      </a:cubicBezTo>
                      <a:cubicBezTo>
                        <a:pt x="592" y="180"/>
                        <a:pt x="585" y="185"/>
                        <a:pt x="576" y="188"/>
                      </a:cubicBezTo>
                      <a:cubicBezTo>
                        <a:pt x="572" y="194"/>
                        <a:pt x="568" y="200"/>
                        <a:pt x="564" y="206"/>
                      </a:cubicBezTo>
                      <a:cubicBezTo>
                        <a:pt x="561" y="210"/>
                        <a:pt x="556" y="218"/>
                        <a:pt x="556" y="218"/>
                      </a:cubicBezTo>
                      <a:cubicBezTo>
                        <a:pt x="558" y="234"/>
                        <a:pt x="559" y="243"/>
                        <a:pt x="572" y="252"/>
                      </a:cubicBezTo>
                      <a:cubicBezTo>
                        <a:pt x="579" y="262"/>
                        <a:pt x="586" y="273"/>
                        <a:pt x="596" y="280"/>
                      </a:cubicBezTo>
                      <a:cubicBezTo>
                        <a:pt x="598" y="286"/>
                        <a:pt x="602" y="298"/>
                        <a:pt x="602" y="298"/>
                      </a:cubicBezTo>
                      <a:cubicBezTo>
                        <a:pt x="601" y="308"/>
                        <a:pt x="599" y="361"/>
                        <a:pt x="594" y="368"/>
                      </a:cubicBezTo>
                      <a:cubicBezTo>
                        <a:pt x="590" y="374"/>
                        <a:pt x="576" y="378"/>
                        <a:pt x="570" y="382"/>
                      </a:cubicBezTo>
                      <a:cubicBezTo>
                        <a:pt x="563" y="393"/>
                        <a:pt x="550" y="396"/>
                        <a:pt x="542" y="406"/>
                      </a:cubicBezTo>
                      <a:cubicBezTo>
                        <a:pt x="536" y="413"/>
                        <a:pt x="539" y="417"/>
                        <a:pt x="530" y="420"/>
                      </a:cubicBezTo>
                      <a:cubicBezTo>
                        <a:pt x="526" y="408"/>
                        <a:pt x="538" y="391"/>
                        <a:pt x="522" y="386"/>
                      </a:cubicBezTo>
                      <a:cubicBezTo>
                        <a:pt x="516" y="377"/>
                        <a:pt x="510" y="364"/>
                        <a:pt x="502" y="356"/>
                      </a:cubicBezTo>
                      <a:cubicBezTo>
                        <a:pt x="497" y="341"/>
                        <a:pt x="505" y="360"/>
                        <a:pt x="482" y="348"/>
                      </a:cubicBezTo>
                      <a:cubicBezTo>
                        <a:pt x="478" y="346"/>
                        <a:pt x="478" y="339"/>
                        <a:pt x="474" y="336"/>
                      </a:cubicBezTo>
                      <a:cubicBezTo>
                        <a:pt x="470" y="323"/>
                        <a:pt x="466" y="342"/>
                        <a:pt x="462" y="348"/>
                      </a:cubicBezTo>
                      <a:cubicBezTo>
                        <a:pt x="460" y="358"/>
                        <a:pt x="456" y="363"/>
                        <a:pt x="454" y="374"/>
                      </a:cubicBezTo>
                      <a:cubicBezTo>
                        <a:pt x="457" y="383"/>
                        <a:pt x="455" y="387"/>
                        <a:pt x="450" y="394"/>
                      </a:cubicBezTo>
                      <a:cubicBezTo>
                        <a:pt x="454" y="399"/>
                        <a:pt x="464" y="411"/>
                        <a:pt x="466" y="418"/>
                      </a:cubicBezTo>
                      <a:cubicBezTo>
                        <a:pt x="474" y="443"/>
                        <a:pt x="472" y="458"/>
                        <a:pt x="500" y="464"/>
                      </a:cubicBezTo>
                      <a:cubicBezTo>
                        <a:pt x="507" y="469"/>
                        <a:pt x="510" y="474"/>
                        <a:pt x="516" y="480"/>
                      </a:cubicBezTo>
                      <a:cubicBezTo>
                        <a:pt x="511" y="494"/>
                        <a:pt x="513" y="509"/>
                        <a:pt x="510" y="524"/>
                      </a:cubicBezTo>
                      <a:cubicBezTo>
                        <a:pt x="512" y="537"/>
                        <a:pt x="511" y="541"/>
                        <a:pt x="522" y="548"/>
                      </a:cubicBezTo>
                      <a:cubicBezTo>
                        <a:pt x="523" y="552"/>
                        <a:pt x="525" y="556"/>
                        <a:pt x="526" y="560"/>
                      </a:cubicBezTo>
                      <a:cubicBezTo>
                        <a:pt x="527" y="564"/>
                        <a:pt x="514" y="556"/>
                        <a:pt x="514" y="556"/>
                      </a:cubicBezTo>
                      <a:cubicBezTo>
                        <a:pt x="502" y="564"/>
                        <a:pt x="501" y="551"/>
                        <a:pt x="492" y="544"/>
                      </a:cubicBezTo>
                      <a:cubicBezTo>
                        <a:pt x="488" y="541"/>
                        <a:pt x="480" y="536"/>
                        <a:pt x="480" y="536"/>
                      </a:cubicBezTo>
                      <a:cubicBezTo>
                        <a:pt x="471" y="522"/>
                        <a:pt x="474" y="529"/>
                        <a:pt x="470" y="518"/>
                      </a:cubicBezTo>
                      <a:cubicBezTo>
                        <a:pt x="467" y="491"/>
                        <a:pt x="461" y="446"/>
                        <a:pt x="436" y="430"/>
                      </a:cubicBezTo>
                      <a:cubicBezTo>
                        <a:pt x="428" y="433"/>
                        <a:pt x="425" y="433"/>
                        <a:pt x="422" y="424"/>
                      </a:cubicBezTo>
                      <a:cubicBezTo>
                        <a:pt x="427" y="404"/>
                        <a:pt x="432" y="383"/>
                        <a:pt x="438" y="364"/>
                      </a:cubicBezTo>
                      <a:cubicBezTo>
                        <a:pt x="436" y="343"/>
                        <a:pt x="431" y="330"/>
                        <a:pt x="426" y="310"/>
                      </a:cubicBezTo>
                      <a:cubicBezTo>
                        <a:pt x="429" y="302"/>
                        <a:pt x="425" y="300"/>
                        <a:pt x="422" y="292"/>
                      </a:cubicBezTo>
                      <a:cubicBezTo>
                        <a:pt x="424" y="282"/>
                        <a:pt x="428" y="277"/>
                        <a:pt x="422" y="268"/>
                      </a:cubicBezTo>
                      <a:cubicBezTo>
                        <a:pt x="420" y="269"/>
                        <a:pt x="418" y="269"/>
                        <a:pt x="416" y="270"/>
                      </a:cubicBezTo>
                      <a:cubicBezTo>
                        <a:pt x="414" y="272"/>
                        <a:pt x="414" y="275"/>
                        <a:pt x="412" y="276"/>
                      </a:cubicBezTo>
                      <a:cubicBezTo>
                        <a:pt x="408" y="278"/>
                        <a:pt x="400" y="280"/>
                        <a:pt x="400" y="280"/>
                      </a:cubicBezTo>
                      <a:cubicBezTo>
                        <a:pt x="394" y="274"/>
                        <a:pt x="389" y="274"/>
                        <a:pt x="386" y="266"/>
                      </a:cubicBezTo>
                      <a:cubicBezTo>
                        <a:pt x="391" y="251"/>
                        <a:pt x="379" y="206"/>
                        <a:pt x="364" y="196"/>
                      </a:cubicBezTo>
                      <a:cubicBezTo>
                        <a:pt x="357" y="186"/>
                        <a:pt x="358" y="182"/>
                        <a:pt x="360" y="170"/>
                      </a:cubicBezTo>
                      <a:cubicBezTo>
                        <a:pt x="358" y="160"/>
                        <a:pt x="356" y="147"/>
                        <a:pt x="346" y="144"/>
                      </a:cubicBezTo>
                      <a:cubicBezTo>
                        <a:pt x="343" y="154"/>
                        <a:pt x="338" y="160"/>
                        <a:pt x="330" y="166"/>
                      </a:cubicBezTo>
                      <a:cubicBezTo>
                        <a:pt x="323" y="164"/>
                        <a:pt x="308" y="160"/>
                        <a:pt x="308" y="160"/>
                      </a:cubicBezTo>
                      <a:cubicBezTo>
                        <a:pt x="296" y="162"/>
                        <a:pt x="297" y="166"/>
                        <a:pt x="288" y="172"/>
                      </a:cubicBezTo>
                      <a:cubicBezTo>
                        <a:pt x="284" y="185"/>
                        <a:pt x="282" y="191"/>
                        <a:pt x="268" y="196"/>
                      </a:cubicBezTo>
                      <a:cubicBezTo>
                        <a:pt x="264" y="200"/>
                        <a:pt x="243" y="231"/>
                        <a:pt x="242" y="232"/>
                      </a:cubicBezTo>
                      <a:cubicBezTo>
                        <a:pt x="231" y="239"/>
                        <a:pt x="215" y="247"/>
                        <a:pt x="206" y="256"/>
                      </a:cubicBezTo>
                      <a:cubicBezTo>
                        <a:pt x="202" y="260"/>
                        <a:pt x="200" y="265"/>
                        <a:pt x="196" y="268"/>
                      </a:cubicBezTo>
                      <a:cubicBezTo>
                        <a:pt x="194" y="269"/>
                        <a:pt x="192" y="269"/>
                        <a:pt x="190" y="270"/>
                      </a:cubicBezTo>
                      <a:cubicBezTo>
                        <a:pt x="188" y="271"/>
                        <a:pt x="186" y="272"/>
                        <a:pt x="184" y="274"/>
                      </a:cubicBezTo>
                      <a:cubicBezTo>
                        <a:pt x="180" y="278"/>
                        <a:pt x="172" y="286"/>
                        <a:pt x="172" y="286"/>
                      </a:cubicBezTo>
                      <a:cubicBezTo>
                        <a:pt x="167" y="300"/>
                        <a:pt x="165" y="314"/>
                        <a:pt x="160" y="328"/>
                      </a:cubicBezTo>
                      <a:cubicBezTo>
                        <a:pt x="158" y="335"/>
                        <a:pt x="156" y="341"/>
                        <a:pt x="154" y="348"/>
                      </a:cubicBezTo>
                      <a:cubicBezTo>
                        <a:pt x="153" y="350"/>
                        <a:pt x="152" y="354"/>
                        <a:pt x="152" y="354"/>
                      </a:cubicBezTo>
                      <a:cubicBezTo>
                        <a:pt x="152" y="359"/>
                        <a:pt x="156" y="384"/>
                        <a:pt x="146" y="392"/>
                      </a:cubicBezTo>
                      <a:cubicBezTo>
                        <a:pt x="141" y="397"/>
                        <a:pt x="128" y="404"/>
                        <a:pt x="128" y="404"/>
                      </a:cubicBezTo>
                      <a:cubicBezTo>
                        <a:pt x="125" y="412"/>
                        <a:pt x="122" y="421"/>
                        <a:pt x="114" y="424"/>
                      </a:cubicBezTo>
                      <a:cubicBezTo>
                        <a:pt x="100" y="419"/>
                        <a:pt x="97" y="405"/>
                        <a:pt x="94" y="392"/>
                      </a:cubicBezTo>
                      <a:cubicBezTo>
                        <a:pt x="86" y="362"/>
                        <a:pt x="82" y="332"/>
                        <a:pt x="72" y="302"/>
                      </a:cubicBezTo>
                      <a:cubicBezTo>
                        <a:pt x="71" y="281"/>
                        <a:pt x="70" y="275"/>
                        <a:pt x="66" y="258"/>
                      </a:cubicBezTo>
                      <a:cubicBezTo>
                        <a:pt x="66" y="251"/>
                        <a:pt x="68" y="219"/>
                        <a:pt x="64" y="208"/>
                      </a:cubicBezTo>
                      <a:cubicBezTo>
                        <a:pt x="70" y="191"/>
                        <a:pt x="66" y="173"/>
                        <a:pt x="72" y="156"/>
                      </a:cubicBezTo>
                      <a:cubicBezTo>
                        <a:pt x="66" y="139"/>
                        <a:pt x="60" y="168"/>
                        <a:pt x="56" y="172"/>
                      </a:cubicBezTo>
                      <a:cubicBezTo>
                        <a:pt x="53" y="175"/>
                        <a:pt x="44" y="180"/>
                        <a:pt x="44" y="180"/>
                      </a:cubicBezTo>
                      <a:cubicBezTo>
                        <a:pt x="35" y="177"/>
                        <a:pt x="28" y="173"/>
                        <a:pt x="24" y="162"/>
                      </a:cubicBezTo>
                      <a:cubicBezTo>
                        <a:pt x="23" y="158"/>
                        <a:pt x="20" y="150"/>
                        <a:pt x="20" y="150"/>
                      </a:cubicBezTo>
                      <a:cubicBezTo>
                        <a:pt x="30" y="148"/>
                        <a:pt x="30" y="143"/>
                        <a:pt x="38" y="138"/>
                      </a:cubicBezTo>
                      <a:cubicBezTo>
                        <a:pt x="35" y="128"/>
                        <a:pt x="31" y="133"/>
                        <a:pt x="24" y="138"/>
                      </a:cubicBezTo>
                      <a:cubicBezTo>
                        <a:pt x="15" y="135"/>
                        <a:pt x="15" y="132"/>
                        <a:pt x="18" y="124"/>
                      </a:cubicBezTo>
                      <a:cubicBezTo>
                        <a:pt x="11" y="114"/>
                        <a:pt x="9" y="101"/>
                        <a:pt x="0" y="92"/>
                      </a:cubicBezTo>
                      <a:lnTo>
                        <a:pt x="76" y="0"/>
                      </a:lnTo>
                      <a:lnTo>
                        <a:pt x="798" y="6"/>
                      </a:ln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eaLnBrk="0" hangingPunct="0">
                    <a:defRPr/>
                  </a:pPr>
                  <a:endParaRPr lang="zh-CN" altLang="en-US">
                    <a:ea typeface="宋体" pitchFamily="2" charset="-122"/>
                  </a:endParaRPr>
                </a:p>
              </p:txBody>
            </p:sp>
            <p:sp>
              <p:nvSpPr>
                <p:cNvPr id="79" name="Freeform 48"/>
                <p:cNvSpPr>
                  <a:spLocks/>
                </p:cNvSpPr>
                <p:nvPr userDrawn="1"/>
              </p:nvSpPr>
              <p:spPr bwMode="ltGray">
                <a:xfrm>
                  <a:off x="1770" y="671"/>
                  <a:ext cx="45" cy="71"/>
                </a:xfrm>
                <a:custGeom>
                  <a:avLst/>
                  <a:gdLst/>
                  <a:ahLst/>
                  <a:cxnLst>
                    <a:cxn ang="0">
                      <a:pos x="7" y="11"/>
                    </a:cxn>
                    <a:cxn ang="0">
                      <a:pos x="17" y="3"/>
                    </a:cxn>
                    <a:cxn ang="0">
                      <a:pos x="37" y="33"/>
                    </a:cxn>
                    <a:cxn ang="0">
                      <a:pos x="19" y="85"/>
                    </a:cxn>
                    <a:cxn ang="0">
                      <a:pos x="1" y="69"/>
                    </a:cxn>
                    <a:cxn ang="0">
                      <a:pos x="7" y="11"/>
                    </a:cxn>
                  </a:cxnLst>
                  <a:rect l="0" t="0" r="r" b="b"/>
                  <a:pathLst>
                    <a:path w="43" h="85">
                      <a:moveTo>
                        <a:pt x="7" y="11"/>
                      </a:moveTo>
                      <a:cubicBezTo>
                        <a:pt x="4" y="2"/>
                        <a:pt x="9" y="0"/>
                        <a:pt x="17" y="3"/>
                      </a:cubicBezTo>
                      <a:cubicBezTo>
                        <a:pt x="24" y="13"/>
                        <a:pt x="28" y="24"/>
                        <a:pt x="37" y="33"/>
                      </a:cubicBezTo>
                      <a:cubicBezTo>
                        <a:pt x="43" y="52"/>
                        <a:pt x="40" y="78"/>
                        <a:pt x="19" y="85"/>
                      </a:cubicBezTo>
                      <a:cubicBezTo>
                        <a:pt x="6" y="81"/>
                        <a:pt x="5" y="81"/>
                        <a:pt x="1" y="69"/>
                      </a:cubicBezTo>
                      <a:cubicBezTo>
                        <a:pt x="2" y="66"/>
                        <a:pt x="0" y="4"/>
                        <a:pt x="7" y="11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eaLnBrk="0" hangingPunct="0">
                    <a:defRPr/>
                  </a:pPr>
                  <a:endParaRPr lang="zh-CN" altLang="en-US">
                    <a:ea typeface="宋体" pitchFamily="2" charset="-122"/>
                  </a:endParaRPr>
                </a:p>
              </p:txBody>
            </p:sp>
            <p:sp>
              <p:nvSpPr>
                <p:cNvPr id="80" name="Freeform 49"/>
                <p:cNvSpPr>
                  <a:spLocks/>
                </p:cNvSpPr>
                <p:nvPr userDrawn="1"/>
              </p:nvSpPr>
              <p:spPr bwMode="ltGray">
                <a:xfrm>
                  <a:off x="2394" y="431"/>
                  <a:ext cx="42" cy="59"/>
                </a:xfrm>
                <a:custGeom>
                  <a:avLst/>
                  <a:gdLst/>
                  <a:ahLst/>
                  <a:cxnLst>
                    <a:cxn ang="0">
                      <a:pos x="13" y="28"/>
                    </a:cxn>
                    <a:cxn ang="0">
                      <a:pos x="29" y="2"/>
                    </a:cxn>
                    <a:cxn ang="0">
                      <a:pos x="43" y="4"/>
                    </a:cxn>
                    <a:cxn ang="0">
                      <a:pos x="39" y="26"/>
                    </a:cxn>
                    <a:cxn ang="0">
                      <a:pos x="13" y="74"/>
                    </a:cxn>
                    <a:cxn ang="0">
                      <a:pos x="7" y="60"/>
                    </a:cxn>
                    <a:cxn ang="0">
                      <a:pos x="3" y="36"/>
                    </a:cxn>
                    <a:cxn ang="0">
                      <a:pos x="13" y="28"/>
                    </a:cxn>
                  </a:cxnLst>
                  <a:rect l="0" t="0" r="r" b="b"/>
                  <a:pathLst>
                    <a:path w="44" h="74">
                      <a:moveTo>
                        <a:pt x="13" y="28"/>
                      </a:moveTo>
                      <a:cubicBezTo>
                        <a:pt x="15" y="13"/>
                        <a:pt x="14" y="7"/>
                        <a:pt x="29" y="2"/>
                      </a:cubicBezTo>
                      <a:cubicBezTo>
                        <a:pt x="34" y="3"/>
                        <a:pt x="40" y="0"/>
                        <a:pt x="43" y="4"/>
                      </a:cubicBezTo>
                      <a:cubicBezTo>
                        <a:pt x="44" y="6"/>
                        <a:pt x="41" y="21"/>
                        <a:pt x="39" y="26"/>
                      </a:cubicBezTo>
                      <a:cubicBezTo>
                        <a:pt x="31" y="43"/>
                        <a:pt x="30" y="63"/>
                        <a:pt x="13" y="74"/>
                      </a:cubicBezTo>
                      <a:cubicBezTo>
                        <a:pt x="4" y="71"/>
                        <a:pt x="4" y="68"/>
                        <a:pt x="7" y="60"/>
                      </a:cubicBezTo>
                      <a:cubicBezTo>
                        <a:pt x="5" y="50"/>
                        <a:pt x="0" y="46"/>
                        <a:pt x="3" y="36"/>
                      </a:cubicBezTo>
                      <a:cubicBezTo>
                        <a:pt x="4" y="32"/>
                        <a:pt x="8" y="23"/>
                        <a:pt x="13" y="28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eaLnBrk="0" hangingPunct="0">
                    <a:defRPr/>
                  </a:pPr>
                  <a:endParaRPr lang="zh-CN" altLang="en-US">
                    <a:ea typeface="宋体" pitchFamily="2" charset="-122"/>
                  </a:endParaRPr>
                </a:p>
              </p:txBody>
            </p:sp>
            <p:sp>
              <p:nvSpPr>
                <p:cNvPr id="81" name="Freeform 50"/>
                <p:cNvSpPr>
                  <a:spLocks/>
                </p:cNvSpPr>
                <p:nvPr userDrawn="1"/>
              </p:nvSpPr>
              <p:spPr bwMode="ltGray">
                <a:xfrm>
                  <a:off x="2513" y="402"/>
                  <a:ext cx="21" cy="24"/>
                </a:xfrm>
                <a:custGeom>
                  <a:avLst/>
                  <a:gdLst/>
                  <a:ahLst/>
                  <a:cxnLst>
                    <a:cxn ang="0">
                      <a:pos x="7" y="16"/>
                    </a:cxn>
                    <a:cxn ang="0">
                      <a:pos x="5" y="30"/>
                    </a:cxn>
                    <a:cxn ang="0">
                      <a:pos x="7" y="16"/>
                    </a:cxn>
                  </a:cxnLst>
                  <a:rect l="0" t="0" r="r" b="b"/>
                  <a:pathLst>
                    <a:path w="20" h="30">
                      <a:moveTo>
                        <a:pt x="7" y="16"/>
                      </a:moveTo>
                      <a:cubicBezTo>
                        <a:pt x="18" y="0"/>
                        <a:pt x="20" y="20"/>
                        <a:pt x="5" y="30"/>
                      </a:cubicBezTo>
                      <a:cubicBezTo>
                        <a:pt x="0" y="23"/>
                        <a:pt x="1" y="22"/>
                        <a:pt x="7" y="16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eaLnBrk="0" hangingPunct="0">
                    <a:defRPr/>
                  </a:pPr>
                  <a:endParaRPr lang="zh-CN" altLang="en-US">
                    <a:ea typeface="宋体" pitchFamily="2" charset="-122"/>
                  </a:endParaRPr>
                </a:p>
              </p:txBody>
            </p:sp>
            <p:sp>
              <p:nvSpPr>
                <p:cNvPr id="82" name="Freeform 51"/>
                <p:cNvSpPr>
                  <a:spLocks/>
                </p:cNvSpPr>
                <p:nvPr userDrawn="1"/>
              </p:nvSpPr>
              <p:spPr bwMode="ltGray">
                <a:xfrm>
                  <a:off x="333" y="169"/>
                  <a:ext cx="1015" cy="866"/>
                </a:xfrm>
                <a:custGeom>
                  <a:avLst/>
                  <a:gdLst/>
                  <a:ahLst/>
                  <a:cxnLst>
                    <a:cxn ang="0">
                      <a:pos x="481" y="464"/>
                    </a:cxn>
                    <a:cxn ang="0">
                      <a:pos x="486" y="451"/>
                    </a:cxn>
                    <a:cxn ang="0">
                      <a:pos x="500" y="413"/>
                    </a:cxn>
                    <a:cxn ang="0">
                      <a:pos x="309" y="287"/>
                    </a:cxn>
                    <a:cxn ang="0">
                      <a:pos x="282" y="346"/>
                    </a:cxn>
                    <a:cxn ang="0">
                      <a:pos x="303" y="556"/>
                    </a:cxn>
                    <a:cxn ang="0">
                      <a:pos x="282" y="494"/>
                    </a:cxn>
                    <a:cxn ang="0">
                      <a:pos x="242" y="439"/>
                    </a:cxn>
                    <a:cxn ang="0">
                      <a:pos x="245" y="413"/>
                    </a:cxn>
                    <a:cxn ang="0">
                      <a:pos x="247" y="394"/>
                    </a:cxn>
                    <a:cxn ang="0">
                      <a:pos x="220" y="375"/>
                    </a:cxn>
                    <a:cxn ang="0">
                      <a:pos x="194" y="346"/>
                    </a:cxn>
                    <a:cxn ang="0">
                      <a:pos x="148" y="354"/>
                    </a:cxn>
                    <a:cxn ang="0">
                      <a:pos x="126" y="365"/>
                    </a:cxn>
                    <a:cxn ang="0">
                      <a:pos x="78" y="365"/>
                    </a:cxn>
                    <a:cxn ang="0">
                      <a:pos x="22" y="312"/>
                    </a:cxn>
                    <a:cxn ang="0">
                      <a:pos x="11" y="295"/>
                    </a:cxn>
                    <a:cxn ang="0">
                      <a:pos x="0" y="264"/>
                    </a:cxn>
                    <a:cxn ang="0">
                      <a:pos x="24" y="213"/>
                    </a:cxn>
                    <a:cxn ang="0">
                      <a:pos x="32" y="181"/>
                    </a:cxn>
                    <a:cxn ang="0">
                      <a:pos x="51" y="143"/>
                    </a:cxn>
                    <a:cxn ang="0">
                      <a:pos x="81" y="116"/>
                    </a:cxn>
                    <a:cxn ang="0">
                      <a:pos x="167" y="67"/>
                    </a:cxn>
                    <a:cxn ang="0">
                      <a:pos x="220" y="30"/>
                    </a:cxn>
                    <a:cxn ang="0">
                      <a:pos x="258" y="6"/>
                    </a:cxn>
                    <a:cxn ang="0">
                      <a:pos x="363" y="2"/>
                    </a:cxn>
                    <a:cxn ang="0">
                      <a:pos x="398" y="0"/>
                    </a:cxn>
                    <a:cxn ang="0">
                      <a:pos x="384" y="34"/>
                    </a:cxn>
                    <a:cxn ang="0">
                      <a:pos x="443" y="84"/>
                    </a:cxn>
                    <a:cxn ang="0">
                      <a:pos x="497" y="74"/>
                    </a:cxn>
                    <a:cxn ang="0">
                      <a:pos x="529" y="82"/>
                    </a:cxn>
                    <a:cxn ang="0">
                      <a:pos x="559" y="97"/>
                    </a:cxn>
                    <a:cxn ang="0">
                      <a:pos x="572" y="188"/>
                    </a:cxn>
                    <a:cxn ang="0">
                      <a:pos x="572" y="240"/>
                    </a:cxn>
                    <a:cxn ang="0">
                      <a:pos x="599" y="283"/>
                    </a:cxn>
                    <a:cxn ang="0">
                      <a:pos x="645" y="300"/>
                    </a:cxn>
                    <a:cxn ang="0">
                      <a:pos x="680" y="295"/>
                    </a:cxn>
                    <a:cxn ang="0">
                      <a:pos x="664" y="340"/>
                    </a:cxn>
                    <a:cxn ang="0">
                      <a:pos x="599" y="407"/>
                    </a:cxn>
                    <a:cxn ang="0">
                      <a:pos x="548" y="485"/>
                    </a:cxn>
                    <a:cxn ang="0">
                      <a:pos x="556" y="508"/>
                    </a:cxn>
                    <a:cxn ang="0">
                      <a:pos x="435" y="556"/>
                    </a:cxn>
                  </a:cxnLst>
                  <a:rect l="0" t="0" r="r" b="b"/>
                  <a:pathLst>
                    <a:path w="682" h="557">
                      <a:moveTo>
                        <a:pt x="435" y="556"/>
                      </a:moveTo>
                      <a:lnTo>
                        <a:pt x="481" y="464"/>
                      </a:lnTo>
                      <a:lnTo>
                        <a:pt x="473" y="449"/>
                      </a:lnTo>
                      <a:lnTo>
                        <a:pt x="486" y="451"/>
                      </a:lnTo>
                      <a:lnTo>
                        <a:pt x="495" y="441"/>
                      </a:lnTo>
                      <a:lnTo>
                        <a:pt x="500" y="413"/>
                      </a:lnTo>
                      <a:lnTo>
                        <a:pt x="500" y="371"/>
                      </a:lnTo>
                      <a:lnTo>
                        <a:pt x="309" y="287"/>
                      </a:lnTo>
                      <a:lnTo>
                        <a:pt x="296" y="308"/>
                      </a:lnTo>
                      <a:lnTo>
                        <a:pt x="282" y="346"/>
                      </a:lnTo>
                      <a:lnTo>
                        <a:pt x="396" y="557"/>
                      </a:lnTo>
                      <a:lnTo>
                        <a:pt x="303" y="556"/>
                      </a:lnTo>
                      <a:lnTo>
                        <a:pt x="304" y="536"/>
                      </a:lnTo>
                      <a:cubicBezTo>
                        <a:pt x="284" y="520"/>
                        <a:pt x="296" y="510"/>
                        <a:pt x="282" y="494"/>
                      </a:cubicBezTo>
                      <a:cubicBezTo>
                        <a:pt x="276" y="475"/>
                        <a:pt x="267" y="468"/>
                        <a:pt x="253" y="451"/>
                      </a:cubicBezTo>
                      <a:cubicBezTo>
                        <a:pt x="249" y="447"/>
                        <a:pt x="245" y="443"/>
                        <a:pt x="242" y="439"/>
                      </a:cubicBezTo>
                      <a:lnTo>
                        <a:pt x="237" y="432"/>
                      </a:lnTo>
                      <a:cubicBezTo>
                        <a:pt x="237" y="432"/>
                        <a:pt x="245" y="413"/>
                        <a:pt x="245" y="413"/>
                      </a:cubicBezTo>
                      <a:cubicBezTo>
                        <a:pt x="247" y="409"/>
                        <a:pt x="250" y="401"/>
                        <a:pt x="250" y="401"/>
                      </a:cubicBezTo>
                      <a:cubicBezTo>
                        <a:pt x="249" y="399"/>
                        <a:pt x="247" y="397"/>
                        <a:pt x="247" y="394"/>
                      </a:cubicBezTo>
                      <a:cubicBezTo>
                        <a:pt x="248" y="390"/>
                        <a:pt x="253" y="382"/>
                        <a:pt x="253" y="382"/>
                      </a:cubicBezTo>
                      <a:cubicBezTo>
                        <a:pt x="243" y="370"/>
                        <a:pt x="237" y="371"/>
                        <a:pt x="220" y="375"/>
                      </a:cubicBezTo>
                      <a:cubicBezTo>
                        <a:pt x="217" y="371"/>
                        <a:pt x="210" y="369"/>
                        <a:pt x="207" y="365"/>
                      </a:cubicBezTo>
                      <a:cubicBezTo>
                        <a:pt x="185" y="337"/>
                        <a:pt x="216" y="363"/>
                        <a:pt x="194" y="346"/>
                      </a:cubicBezTo>
                      <a:cubicBezTo>
                        <a:pt x="167" y="349"/>
                        <a:pt x="179" y="346"/>
                        <a:pt x="156" y="352"/>
                      </a:cubicBezTo>
                      <a:cubicBezTo>
                        <a:pt x="153" y="353"/>
                        <a:pt x="148" y="354"/>
                        <a:pt x="148" y="354"/>
                      </a:cubicBezTo>
                      <a:cubicBezTo>
                        <a:pt x="146" y="356"/>
                        <a:pt x="145" y="359"/>
                        <a:pt x="142" y="361"/>
                      </a:cubicBezTo>
                      <a:cubicBezTo>
                        <a:pt x="138" y="363"/>
                        <a:pt x="126" y="365"/>
                        <a:pt x="126" y="365"/>
                      </a:cubicBezTo>
                      <a:cubicBezTo>
                        <a:pt x="105" y="354"/>
                        <a:pt x="116" y="355"/>
                        <a:pt x="94" y="361"/>
                      </a:cubicBezTo>
                      <a:cubicBezTo>
                        <a:pt x="89" y="362"/>
                        <a:pt x="78" y="365"/>
                        <a:pt x="78" y="365"/>
                      </a:cubicBezTo>
                      <a:cubicBezTo>
                        <a:pt x="62" y="383"/>
                        <a:pt x="46" y="346"/>
                        <a:pt x="35" y="337"/>
                      </a:cubicBezTo>
                      <a:cubicBezTo>
                        <a:pt x="32" y="330"/>
                        <a:pt x="24" y="320"/>
                        <a:pt x="22" y="312"/>
                      </a:cubicBezTo>
                      <a:cubicBezTo>
                        <a:pt x="20" y="308"/>
                        <a:pt x="22" y="303"/>
                        <a:pt x="19" y="300"/>
                      </a:cubicBezTo>
                      <a:cubicBezTo>
                        <a:pt x="17" y="297"/>
                        <a:pt x="13" y="297"/>
                        <a:pt x="11" y="295"/>
                      </a:cubicBezTo>
                      <a:cubicBezTo>
                        <a:pt x="3" y="277"/>
                        <a:pt x="15" y="306"/>
                        <a:pt x="5" y="276"/>
                      </a:cubicBezTo>
                      <a:cubicBezTo>
                        <a:pt x="4" y="272"/>
                        <a:pt x="0" y="264"/>
                        <a:pt x="0" y="264"/>
                      </a:cubicBezTo>
                      <a:cubicBezTo>
                        <a:pt x="3" y="253"/>
                        <a:pt x="2" y="248"/>
                        <a:pt x="13" y="243"/>
                      </a:cubicBezTo>
                      <a:cubicBezTo>
                        <a:pt x="20" y="221"/>
                        <a:pt x="17" y="231"/>
                        <a:pt x="24" y="213"/>
                      </a:cubicBezTo>
                      <a:cubicBezTo>
                        <a:pt x="26" y="209"/>
                        <a:pt x="30" y="200"/>
                        <a:pt x="30" y="200"/>
                      </a:cubicBezTo>
                      <a:cubicBezTo>
                        <a:pt x="26" y="192"/>
                        <a:pt x="24" y="191"/>
                        <a:pt x="32" y="181"/>
                      </a:cubicBezTo>
                      <a:cubicBezTo>
                        <a:pt x="36" y="177"/>
                        <a:pt x="43" y="169"/>
                        <a:pt x="43" y="169"/>
                      </a:cubicBezTo>
                      <a:cubicBezTo>
                        <a:pt x="37" y="155"/>
                        <a:pt x="36" y="153"/>
                        <a:pt x="51" y="143"/>
                      </a:cubicBezTo>
                      <a:cubicBezTo>
                        <a:pt x="56" y="140"/>
                        <a:pt x="67" y="135"/>
                        <a:pt x="67" y="135"/>
                      </a:cubicBezTo>
                      <a:cubicBezTo>
                        <a:pt x="73" y="129"/>
                        <a:pt x="75" y="122"/>
                        <a:pt x="81" y="116"/>
                      </a:cubicBezTo>
                      <a:cubicBezTo>
                        <a:pt x="89" y="107"/>
                        <a:pt x="102" y="105"/>
                        <a:pt x="113" y="99"/>
                      </a:cubicBezTo>
                      <a:cubicBezTo>
                        <a:pt x="125" y="85"/>
                        <a:pt x="149" y="76"/>
                        <a:pt x="167" y="67"/>
                      </a:cubicBezTo>
                      <a:cubicBezTo>
                        <a:pt x="174" y="59"/>
                        <a:pt x="175" y="50"/>
                        <a:pt x="188" y="46"/>
                      </a:cubicBezTo>
                      <a:cubicBezTo>
                        <a:pt x="198" y="39"/>
                        <a:pt x="208" y="36"/>
                        <a:pt x="220" y="30"/>
                      </a:cubicBezTo>
                      <a:cubicBezTo>
                        <a:pt x="223" y="28"/>
                        <a:pt x="228" y="25"/>
                        <a:pt x="228" y="25"/>
                      </a:cubicBezTo>
                      <a:cubicBezTo>
                        <a:pt x="237" y="16"/>
                        <a:pt x="245" y="10"/>
                        <a:pt x="258" y="6"/>
                      </a:cubicBezTo>
                      <a:cubicBezTo>
                        <a:pt x="269" y="31"/>
                        <a:pt x="301" y="6"/>
                        <a:pt x="320" y="4"/>
                      </a:cubicBezTo>
                      <a:cubicBezTo>
                        <a:pt x="334" y="3"/>
                        <a:pt x="349" y="3"/>
                        <a:pt x="363" y="2"/>
                      </a:cubicBezTo>
                      <a:cubicBezTo>
                        <a:pt x="369" y="3"/>
                        <a:pt x="376" y="5"/>
                        <a:pt x="382" y="4"/>
                      </a:cubicBezTo>
                      <a:cubicBezTo>
                        <a:pt x="387" y="4"/>
                        <a:pt x="398" y="0"/>
                        <a:pt x="398" y="0"/>
                      </a:cubicBezTo>
                      <a:cubicBezTo>
                        <a:pt x="415" y="8"/>
                        <a:pt x="406" y="16"/>
                        <a:pt x="400" y="30"/>
                      </a:cubicBezTo>
                      <a:cubicBezTo>
                        <a:pt x="398" y="34"/>
                        <a:pt x="384" y="34"/>
                        <a:pt x="384" y="34"/>
                      </a:cubicBezTo>
                      <a:cubicBezTo>
                        <a:pt x="379" y="47"/>
                        <a:pt x="398" y="51"/>
                        <a:pt x="411" y="55"/>
                      </a:cubicBezTo>
                      <a:cubicBezTo>
                        <a:pt x="419" y="72"/>
                        <a:pt x="421" y="79"/>
                        <a:pt x="443" y="84"/>
                      </a:cubicBezTo>
                      <a:cubicBezTo>
                        <a:pt x="461" y="71"/>
                        <a:pt x="435" y="65"/>
                        <a:pt x="468" y="57"/>
                      </a:cubicBezTo>
                      <a:cubicBezTo>
                        <a:pt x="482" y="61"/>
                        <a:pt x="485" y="70"/>
                        <a:pt x="497" y="74"/>
                      </a:cubicBezTo>
                      <a:cubicBezTo>
                        <a:pt x="505" y="76"/>
                        <a:pt x="513" y="78"/>
                        <a:pt x="521" y="80"/>
                      </a:cubicBezTo>
                      <a:cubicBezTo>
                        <a:pt x="524" y="81"/>
                        <a:pt x="529" y="82"/>
                        <a:pt x="529" y="82"/>
                      </a:cubicBezTo>
                      <a:cubicBezTo>
                        <a:pt x="547" y="78"/>
                        <a:pt x="547" y="76"/>
                        <a:pt x="562" y="84"/>
                      </a:cubicBezTo>
                      <a:cubicBezTo>
                        <a:pt x="566" y="95"/>
                        <a:pt x="565" y="86"/>
                        <a:pt x="559" y="97"/>
                      </a:cubicBezTo>
                      <a:cubicBezTo>
                        <a:pt x="557" y="101"/>
                        <a:pt x="554" y="110"/>
                        <a:pt x="554" y="110"/>
                      </a:cubicBezTo>
                      <a:cubicBezTo>
                        <a:pt x="556" y="132"/>
                        <a:pt x="556" y="168"/>
                        <a:pt x="572" y="188"/>
                      </a:cubicBezTo>
                      <a:cubicBezTo>
                        <a:pt x="568" y="198"/>
                        <a:pt x="564" y="208"/>
                        <a:pt x="562" y="219"/>
                      </a:cubicBezTo>
                      <a:cubicBezTo>
                        <a:pt x="564" y="227"/>
                        <a:pt x="569" y="233"/>
                        <a:pt x="572" y="240"/>
                      </a:cubicBezTo>
                      <a:cubicBezTo>
                        <a:pt x="573" y="247"/>
                        <a:pt x="572" y="254"/>
                        <a:pt x="575" y="259"/>
                      </a:cubicBezTo>
                      <a:cubicBezTo>
                        <a:pt x="577" y="263"/>
                        <a:pt x="595" y="272"/>
                        <a:pt x="599" y="283"/>
                      </a:cubicBezTo>
                      <a:cubicBezTo>
                        <a:pt x="594" y="295"/>
                        <a:pt x="603" y="306"/>
                        <a:pt x="618" y="310"/>
                      </a:cubicBezTo>
                      <a:cubicBezTo>
                        <a:pt x="630" y="307"/>
                        <a:pt x="638" y="308"/>
                        <a:pt x="645" y="300"/>
                      </a:cubicBezTo>
                      <a:cubicBezTo>
                        <a:pt x="660" y="302"/>
                        <a:pt x="663" y="303"/>
                        <a:pt x="672" y="293"/>
                      </a:cubicBezTo>
                      <a:cubicBezTo>
                        <a:pt x="675" y="294"/>
                        <a:pt x="679" y="293"/>
                        <a:pt x="680" y="295"/>
                      </a:cubicBezTo>
                      <a:cubicBezTo>
                        <a:pt x="682" y="301"/>
                        <a:pt x="674" y="321"/>
                        <a:pt x="672" y="327"/>
                      </a:cubicBezTo>
                      <a:cubicBezTo>
                        <a:pt x="668" y="340"/>
                        <a:pt x="671" y="326"/>
                        <a:pt x="664" y="340"/>
                      </a:cubicBezTo>
                      <a:cubicBezTo>
                        <a:pt x="652" y="360"/>
                        <a:pt x="646" y="381"/>
                        <a:pt x="621" y="394"/>
                      </a:cubicBezTo>
                      <a:cubicBezTo>
                        <a:pt x="614" y="402"/>
                        <a:pt x="609" y="402"/>
                        <a:pt x="599" y="407"/>
                      </a:cubicBezTo>
                      <a:cubicBezTo>
                        <a:pt x="590" y="418"/>
                        <a:pt x="579" y="429"/>
                        <a:pt x="567" y="439"/>
                      </a:cubicBezTo>
                      <a:cubicBezTo>
                        <a:pt x="560" y="454"/>
                        <a:pt x="555" y="470"/>
                        <a:pt x="548" y="485"/>
                      </a:cubicBezTo>
                      <a:cubicBezTo>
                        <a:pt x="549" y="489"/>
                        <a:pt x="550" y="492"/>
                        <a:pt x="551" y="496"/>
                      </a:cubicBezTo>
                      <a:cubicBezTo>
                        <a:pt x="552" y="500"/>
                        <a:pt x="556" y="508"/>
                        <a:pt x="556" y="508"/>
                      </a:cubicBezTo>
                      <a:cubicBezTo>
                        <a:pt x="559" y="524"/>
                        <a:pt x="562" y="546"/>
                        <a:pt x="576" y="557"/>
                      </a:cubicBezTo>
                      <a:lnTo>
                        <a:pt x="435" y="556"/>
                      </a:ln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eaLnBrk="0" hangingPunct="0">
                    <a:defRPr/>
                  </a:pPr>
                  <a:endParaRPr lang="zh-CN" altLang="en-US">
                    <a:ea typeface="宋体" pitchFamily="2" charset="-122"/>
                  </a:endParaRPr>
                </a:p>
              </p:txBody>
            </p:sp>
            <p:sp>
              <p:nvSpPr>
                <p:cNvPr id="83" name="Freeform 52"/>
                <p:cNvSpPr>
                  <a:spLocks/>
                </p:cNvSpPr>
                <p:nvPr userDrawn="1"/>
              </p:nvSpPr>
              <p:spPr bwMode="ltGray">
                <a:xfrm>
                  <a:off x="727" y="495"/>
                  <a:ext cx="382" cy="540"/>
                </a:xfrm>
                <a:custGeom>
                  <a:avLst/>
                  <a:gdLst/>
                  <a:ahLst/>
                  <a:cxnLst>
                    <a:cxn ang="0">
                      <a:pos x="243" y="347"/>
                    </a:cxn>
                    <a:cxn ang="0">
                      <a:pos x="233" y="301"/>
                    </a:cxn>
                    <a:cxn ang="0">
                      <a:pos x="217" y="288"/>
                    </a:cxn>
                    <a:cxn ang="0">
                      <a:pos x="215" y="269"/>
                    </a:cxn>
                    <a:cxn ang="0">
                      <a:pos x="209" y="254"/>
                    </a:cxn>
                    <a:cxn ang="0">
                      <a:pos x="209" y="229"/>
                    </a:cxn>
                    <a:cxn ang="0">
                      <a:pos x="207" y="214"/>
                    </a:cxn>
                    <a:cxn ang="0">
                      <a:pos x="228" y="202"/>
                    </a:cxn>
                    <a:cxn ang="0">
                      <a:pos x="257" y="197"/>
                    </a:cxn>
                    <a:cxn ang="0">
                      <a:pos x="257" y="136"/>
                    </a:cxn>
                    <a:cxn ang="0">
                      <a:pos x="54" y="96"/>
                    </a:cxn>
                    <a:cxn ang="0">
                      <a:pos x="32" y="98"/>
                    </a:cxn>
                    <a:cxn ang="0">
                      <a:pos x="16" y="102"/>
                    </a:cxn>
                    <a:cxn ang="0">
                      <a:pos x="0" y="149"/>
                    </a:cxn>
                    <a:cxn ang="0">
                      <a:pos x="93" y="346"/>
                    </a:cxn>
                    <a:cxn ang="0">
                      <a:pos x="243" y="347"/>
                    </a:cxn>
                  </a:cxnLst>
                  <a:rect l="0" t="0" r="r" b="b"/>
                  <a:pathLst>
                    <a:path w="257" h="347">
                      <a:moveTo>
                        <a:pt x="243" y="347"/>
                      </a:moveTo>
                      <a:lnTo>
                        <a:pt x="233" y="301"/>
                      </a:lnTo>
                      <a:lnTo>
                        <a:pt x="217" y="288"/>
                      </a:lnTo>
                      <a:lnTo>
                        <a:pt x="215" y="269"/>
                      </a:lnTo>
                      <a:lnTo>
                        <a:pt x="209" y="254"/>
                      </a:lnTo>
                      <a:lnTo>
                        <a:pt x="209" y="229"/>
                      </a:lnTo>
                      <a:lnTo>
                        <a:pt x="207" y="214"/>
                      </a:lnTo>
                      <a:lnTo>
                        <a:pt x="228" y="202"/>
                      </a:lnTo>
                      <a:lnTo>
                        <a:pt x="257" y="197"/>
                      </a:lnTo>
                      <a:lnTo>
                        <a:pt x="257" y="136"/>
                      </a:lnTo>
                      <a:cubicBezTo>
                        <a:pt x="209" y="119"/>
                        <a:pt x="13" y="0"/>
                        <a:pt x="54" y="96"/>
                      </a:cubicBezTo>
                      <a:cubicBezTo>
                        <a:pt x="36" y="106"/>
                        <a:pt x="57" y="97"/>
                        <a:pt x="32" y="98"/>
                      </a:cubicBezTo>
                      <a:cubicBezTo>
                        <a:pt x="27" y="99"/>
                        <a:pt x="16" y="102"/>
                        <a:pt x="16" y="102"/>
                      </a:cubicBezTo>
                      <a:lnTo>
                        <a:pt x="0" y="149"/>
                      </a:lnTo>
                      <a:lnTo>
                        <a:pt x="93" y="346"/>
                      </a:lnTo>
                      <a:lnTo>
                        <a:pt x="243" y="347"/>
                      </a:ln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eaLnBrk="0" hangingPunct="0">
                    <a:defRPr/>
                  </a:pPr>
                  <a:endParaRPr lang="zh-CN" altLang="en-US">
                    <a:ea typeface="宋体" pitchFamily="2" charset="-122"/>
                  </a:endParaRPr>
                </a:p>
              </p:txBody>
            </p:sp>
            <p:sp>
              <p:nvSpPr>
                <p:cNvPr id="84" name="Freeform 53"/>
                <p:cNvSpPr>
                  <a:spLocks/>
                </p:cNvSpPr>
                <p:nvPr userDrawn="1"/>
              </p:nvSpPr>
              <p:spPr bwMode="ltGray">
                <a:xfrm>
                  <a:off x="1400" y="896"/>
                  <a:ext cx="16" cy="29"/>
                </a:xfrm>
                <a:custGeom>
                  <a:avLst/>
                  <a:gdLst/>
                  <a:ahLst/>
                  <a:cxnLst>
                    <a:cxn ang="0">
                      <a:pos x="7" y="25"/>
                    </a:cxn>
                    <a:cxn ang="0">
                      <a:pos x="19" y="21"/>
                    </a:cxn>
                    <a:cxn ang="0">
                      <a:pos x="7" y="25"/>
                    </a:cxn>
                  </a:cxnLst>
                  <a:rect l="0" t="0" r="r" b="b"/>
                  <a:pathLst>
                    <a:path w="19" h="37">
                      <a:moveTo>
                        <a:pt x="7" y="25"/>
                      </a:moveTo>
                      <a:cubicBezTo>
                        <a:pt x="0" y="4"/>
                        <a:pt x="12" y="0"/>
                        <a:pt x="19" y="21"/>
                      </a:cubicBezTo>
                      <a:cubicBezTo>
                        <a:pt x="14" y="37"/>
                        <a:pt x="18" y="36"/>
                        <a:pt x="7" y="25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eaLnBrk="0" hangingPunct="0">
                    <a:defRPr/>
                  </a:pPr>
                  <a:endParaRPr lang="zh-CN" altLang="en-US">
                    <a:ea typeface="宋体" pitchFamily="2" charset="-122"/>
                  </a:endParaRPr>
                </a:p>
              </p:txBody>
            </p:sp>
            <p:sp>
              <p:nvSpPr>
                <p:cNvPr id="85" name="Freeform 54"/>
                <p:cNvSpPr>
                  <a:spLocks/>
                </p:cNvSpPr>
                <p:nvPr userDrawn="1"/>
              </p:nvSpPr>
              <p:spPr bwMode="ltGray">
                <a:xfrm>
                  <a:off x="1379" y="617"/>
                  <a:ext cx="21" cy="17"/>
                </a:xfrm>
                <a:custGeom>
                  <a:avLst/>
                  <a:gdLst/>
                  <a:ahLst/>
                  <a:cxnLst>
                    <a:cxn ang="0">
                      <a:pos x="12" y="12"/>
                    </a:cxn>
                    <a:cxn ang="0">
                      <a:pos x="16" y="0"/>
                    </a:cxn>
                    <a:cxn ang="0">
                      <a:pos x="20" y="12"/>
                    </a:cxn>
                    <a:cxn ang="0">
                      <a:pos x="8" y="20"/>
                    </a:cxn>
                    <a:cxn ang="0">
                      <a:pos x="12" y="12"/>
                    </a:cxn>
                  </a:cxnLst>
                  <a:rect l="0" t="0" r="r" b="b"/>
                  <a:pathLst>
                    <a:path w="22" h="20">
                      <a:moveTo>
                        <a:pt x="12" y="12"/>
                      </a:moveTo>
                      <a:cubicBezTo>
                        <a:pt x="13" y="8"/>
                        <a:pt x="12" y="0"/>
                        <a:pt x="16" y="0"/>
                      </a:cubicBezTo>
                      <a:cubicBezTo>
                        <a:pt x="20" y="0"/>
                        <a:pt x="22" y="8"/>
                        <a:pt x="20" y="12"/>
                      </a:cubicBezTo>
                      <a:cubicBezTo>
                        <a:pt x="18" y="16"/>
                        <a:pt x="12" y="17"/>
                        <a:pt x="8" y="20"/>
                      </a:cubicBezTo>
                      <a:cubicBezTo>
                        <a:pt x="3" y="5"/>
                        <a:pt x="0" y="6"/>
                        <a:pt x="12" y="12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eaLnBrk="0" hangingPunct="0">
                    <a:defRPr/>
                  </a:pPr>
                  <a:endParaRPr lang="zh-CN" altLang="en-US">
                    <a:ea typeface="宋体" pitchFamily="2" charset="-122"/>
                  </a:endParaRPr>
                </a:p>
              </p:txBody>
            </p:sp>
            <p:sp>
              <p:nvSpPr>
                <p:cNvPr id="86" name="Freeform 55"/>
                <p:cNvSpPr>
                  <a:spLocks/>
                </p:cNvSpPr>
                <p:nvPr userDrawn="1"/>
              </p:nvSpPr>
              <p:spPr bwMode="ltGray">
                <a:xfrm>
                  <a:off x="453" y="275"/>
                  <a:ext cx="58" cy="24"/>
                </a:xfrm>
                <a:custGeom>
                  <a:avLst/>
                  <a:gdLst/>
                  <a:ahLst/>
                  <a:cxnLst>
                    <a:cxn ang="0">
                      <a:pos x="24" y="18"/>
                    </a:cxn>
                    <a:cxn ang="0">
                      <a:pos x="32" y="6"/>
                    </a:cxn>
                    <a:cxn ang="0">
                      <a:pos x="36" y="30"/>
                    </a:cxn>
                    <a:cxn ang="0">
                      <a:pos x="24" y="18"/>
                    </a:cxn>
                  </a:cxnLst>
                  <a:rect l="0" t="0" r="r" b="b"/>
                  <a:pathLst>
                    <a:path w="57" h="30">
                      <a:moveTo>
                        <a:pt x="24" y="18"/>
                      </a:moveTo>
                      <a:cubicBezTo>
                        <a:pt x="0" y="10"/>
                        <a:pt x="9" y="0"/>
                        <a:pt x="32" y="6"/>
                      </a:cubicBezTo>
                      <a:cubicBezTo>
                        <a:pt x="46" y="15"/>
                        <a:pt x="57" y="23"/>
                        <a:pt x="36" y="30"/>
                      </a:cubicBezTo>
                      <a:cubicBezTo>
                        <a:pt x="21" y="25"/>
                        <a:pt x="24" y="30"/>
                        <a:pt x="24" y="18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eaLnBrk="0" hangingPunct="0">
                    <a:defRPr/>
                  </a:pPr>
                  <a:endParaRPr lang="zh-CN" altLang="en-US">
                    <a:ea typeface="宋体" pitchFamily="2" charset="-122"/>
                  </a:endParaRPr>
                </a:p>
              </p:txBody>
            </p:sp>
            <p:sp>
              <p:nvSpPr>
                <p:cNvPr id="87" name="Freeform 56"/>
                <p:cNvSpPr>
                  <a:spLocks/>
                </p:cNvSpPr>
                <p:nvPr userDrawn="1"/>
              </p:nvSpPr>
              <p:spPr bwMode="ltGray">
                <a:xfrm>
                  <a:off x="1161" y="50"/>
                  <a:ext cx="691" cy="569"/>
                </a:xfrm>
                <a:custGeom>
                  <a:avLst/>
                  <a:gdLst/>
                  <a:ahLst/>
                  <a:cxnLst>
                    <a:cxn ang="0">
                      <a:pos x="473" y="464"/>
                    </a:cxn>
                    <a:cxn ang="0">
                      <a:pos x="393" y="452"/>
                    </a:cxn>
                    <a:cxn ang="0">
                      <a:pos x="325" y="412"/>
                    </a:cxn>
                    <a:cxn ang="0">
                      <a:pos x="265" y="400"/>
                    </a:cxn>
                    <a:cxn ang="0">
                      <a:pos x="237" y="416"/>
                    </a:cxn>
                    <a:cxn ang="0">
                      <a:pos x="261" y="428"/>
                    </a:cxn>
                    <a:cxn ang="0">
                      <a:pos x="293" y="468"/>
                    </a:cxn>
                    <a:cxn ang="0">
                      <a:pos x="321" y="476"/>
                    </a:cxn>
                    <a:cxn ang="0">
                      <a:pos x="333" y="536"/>
                    </a:cxn>
                    <a:cxn ang="0">
                      <a:pos x="313" y="552"/>
                    </a:cxn>
                    <a:cxn ang="0">
                      <a:pos x="261" y="616"/>
                    </a:cxn>
                    <a:cxn ang="0">
                      <a:pos x="225" y="628"/>
                    </a:cxn>
                    <a:cxn ang="0">
                      <a:pos x="97" y="696"/>
                    </a:cxn>
                    <a:cxn ang="0">
                      <a:pos x="77" y="616"/>
                    </a:cxn>
                    <a:cxn ang="0">
                      <a:pos x="45" y="524"/>
                    </a:cxn>
                    <a:cxn ang="0">
                      <a:pos x="33" y="448"/>
                    </a:cxn>
                    <a:cxn ang="0">
                      <a:pos x="53" y="344"/>
                    </a:cxn>
                    <a:cxn ang="0">
                      <a:pos x="17" y="392"/>
                    </a:cxn>
                    <a:cxn ang="0">
                      <a:pos x="81" y="280"/>
                    </a:cxn>
                    <a:cxn ang="0">
                      <a:pos x="113" y="204"/>
                    </a:cxn>
                    <a:cxn ang="0">
                      <a:pos x="37" y="204"/>
                    </a:cxn>
                    <a:cxn ang="0">
                      <a:pos x="1" y="196"/>
                    </a:cxn>
                    <a:cxn ang="0">
                      <a:pos x="25" y="140"/>
                    </a:cxn>
                    <a:cxn ang="0">
                      <a:pos x="97" y="112"/>
                    </a:cxn>
                    <a:cxn ang="0">
                      <a:pos x="221" y="124"/>
                    </a:cxn>
                    <a:cxn ang="0">
                      <a:pos x="229" y="64"/>
                    </a:cxn>
                    <a:cxn ang="0">
                      <a:pos x="261" y="0"/>
                    </a:cxn>
                    <a:cxn ang="0">
                      <a:pos x="357" y="44"/>
                    </a:cxn>
                    <a:cxn ang="0">
                      <a:pos x="329" y="88"/>
                    </a:cxn>
                    <a:cxn ang="0">
                      <a:pos x="301" y="176"/>
                    </a:cxn>
                    <a:cxn ang="0">
                      <a:pos x="361" y="192"/>
                    </a:cxn>
                    <a:cxn ang="0">
                      <a:pos x="373" y="136"/>
                    </a:cxn>
                    <a:cxn ang="0">
                      <a:pos x="417" y="92"/>
                    </a:cxn>
                    <a:cxn ang="0">
                      <a:pos x="497" y="88"/>
                    </a:cxn>
                    <a:cxn ang="0">
                      <a:pos x="529" y="52"/>
                    </a:cxn>
                    <a:cxn ang="0">
                      <a:pos x="541" y="460"/>
                    </a:cxn>
                  </a:cxnLst>
                  <a:rect l="0" t="0" r="r" b="b"/>
                  <a:pathLst>
                    <a:path w="693" h="696">
                      <a:moveTo>
                        <a:pt x="541" y="460"/>
                      </a:moveTo>
                      <a:lnTo>
                        <a:pt x="473" y="464"/>
                      </a:lnTo>
                      <a:lnTo>
                        <a:pt x="441" y="452"/>
                      </a:lnTo>
                      <a:lnTo>
                        <a:pt x="393" y="452"/>
                      </a:lnTo>
                      <a:cubicBezTo>
                        <a:pt x="365" y="448"/>
                        <a:pt x="360" y="444"/>
                        <a:pt x="337" y="436"/>
                      </a:cubicBezTo>
                      <a:cubicBezTo>
                        <a:pt x="336" y="432"/>
                        <a:pt x="330" y="413"/>
                        <a:pt x="325" y="412"/>
                      </a:cubicBezTo>
                      <a:cubicBezTo>
                        <a:pt x="317" y="411"/>
                        <a:pt x="301" y="420"/>
                        <a:pt x="301" y="420"/>
                      </a:cubicBezTo>
                      <a:cubicBezTo>
                        <a:pt x="289" y="412"/>
                        <a:pt x="277" y="408"/>
                        <a:pt x="265" y="400"/>
                      </a:cubicBezTo>
                      <a:cubicBezTo>
                        <a:pt x="252" y="380"/>
                        <a:pt x="256" y="356"/>
                        <a:pt x="233" y="348"/>
                      </a:cubicBezTo>
                      <a:cubicBezTo>
                        <a:pt x="217" y="372"/>
                        <a:pt x="221" y="392"/>
                        <a:pt x="237" y="416"/>
                      </a:cubicBezTo>
                      <a:cubicBezTo>
                        <a:pt x="234" y="428"/>
                        <a:pt x="228" y="445"/>
                        <a:pt x="237" y="444"/>
                      </a:cubicBezTo>
                      <a:cubicBezTo>
                        <a:pt x="247" y="443"/>
                        <a:pt x="261" y="428"/>
                        <a:pt x="261" y="428"/>
                      </a:cubicBezTo>
                      <a:cubicBezTo>
                        <a:pt x="258" y="450"/>
                        <a:pt x="243" y="475"/>
                        <a:pt x="269" y="484"/>
                      </a:cubicBezTo>
                      <a:cubicBezTo>
                        <a:pt x="277" y="479"/>
                        <a:pt x="288" y="476"/>
                        <a:pt x="293" y="468"/>
                      </a:cubicBezTo>
                      <a:cubicBezTo>
                        <a:pt x="302" y="454"/>
                        <a:pt x="303" y="446"/>
                        <a:pt x="317" y="436"/>
                      </a:cubicBezTo>
                      <a:cubicBezTo>
                        <a:pt x="315" y="448"/>
                        <a:pt x="306" y="467"/>
                        <a:pt x="321" y="476"/>
                      </a:cubicBezTo>
                      <a:cubicBezTo>
                        <a:pt x="328" y="480"/>
                        <a:pt x="345" y="484"/>
                        <a:pt x="345" y="484"/>
                      </a:cubicBezTo>
                      <a:cubicBezTo>
                        <a:pt x="382" y="472"/>
                        <a:pt x="347" y="527"/>
                        <a:pt x="333" y="536"/>
                      </a:cubicBezTo>
                      <a:cubicBezTo>
                        <a:pt x="330" y="540"/>
                        <a:pt x="329" y="545"/>
                        <a:pt x="325" y="548"/>
                      </a:cubicBezTo>
                      <a:cubicBezTo>
                        <a:pt x="322" y="551"/>
                        <a:pt x="316" y="549"/>
                        <a:pt x="313" y="552"/>
                      </a:cubicBezTo>
                      <a:cubicBezTo>
                        <a:pt x="300" y="565"/>
                        <a:pt x="320" y="575"/>
                        <a:pt x="293" y="584"/>
                      </a:cubicBezTo>
                      <a:cubicBezTo>
                        <a:pt x="286" y="595"/>
                        <a:pt x="272" y="610"/>
                        <a:pt x="261" y="616"/>
                      </a:cubicBezTo>
                      <a:cubicBezTo>
                        <a:pt x="254" y="620"/>
                        <a:pt x="245" y="621"/>
                        <a:pt x="237" y="624"/>
                      </a:cubicBezTo>
                      <a:cubicBezTo>
                        <a:pt x="233" y="625"/>
                        <a:pt x="225" y="628"/>
                        <a:pt x="225" y="628"/>
                      </a:cubicBezTo>
                      <a:cubicBezTo>
                        <a:pt x="215" y="659"/>
                        <a:pt x="212" y="652"/>
                        <a:pt x="173" y="656"/>
                      </a:cubicBezTo>
                      <a:cubicBezTo>
                        <a:pt x="140" y="667"/>
                        <a:pt x="132" y="687"/>
                        <a:pt x="97" y="696"/>
                      </a:cubicBezTo>
                      <a:cubicBezTo>
                        <a:pt x="77" y="691"/>
                        <a:pt x="75" y="687"/>
                        <a:pt x="81" y="668"/>
                      </a:cubicBezTo>
                      <a:cubicBezTo>
                        <a:pt x="77" y="646"/>
                        <a:pt x="72" y="639"/>
                        <a:pt x="77" y="616"/>
                      </a:cubicBezTo>
                      <a:cubicBezTo>
                        <a:pt x="73" y="598"/>
                        <a:pt x="71" y="587"/>
                        <a:pt x="61" y="572"/>
                      </a:cubicBezTo>
                      <a:cubicBezTo>
                        <a:pt x="58" y="551"/>
                        <a:pt x="51" y="543"/>
                        <a:pt x="45" y="524"/>
                      </a:cubicBezTo>
                      <a:cubicBezTo>
                        <a:pt x="52" y="502"/>
                        <a:pt x="58" y="496"/>
                        <a:pt x="49" y="472"/>
                      </a:cubicBezTo>
                      <a:cubicBezTo>
                        <a:pt x="46" y="463"/>
                        <a:pt x="33" y="448"/>
                        <a:pt x="33" y="448"/>
                      </a:cubicBezTo>
                      <a:cubicBezTo>
                        <a:pt x="42" y="422"/>
                        <a:pt x="42" y="408"/>
                        <a:pt x="33" y="380"/>
                      </a:cubicBezTo>
                      <a:cubicBezTo>
                        <a:pt x="49" y="369"/>
                        <a:pt x="48" y="362"/>
                        <a:pt x="53" y="344"/>
                      </a:cubicBezTo>
                      <a:cubicBezTo>
                        <a:pt x="47" y="327"/>
                        <a:pt x="49" y="308"/>
                        <a:pt x="33" y="332"/>
                      </a:cubicBezTo>
                      <a:cubicBezTo>
                        <a:pt x="40" y="353"/>
                        <a:pt x="29" y="374"/>
                        <a:pt x="17" y="392"/>
                      </a:cubicBezTo>
                      <a:cubicBezTo>
                        <a:pt x="6" y="360"/>
                        <a:pt x="10" y="340"/>
                        <a:pt x="13" y="304"/>
                      </a:cubicBezTo>
                      <a:cubicBezTo>
                        <a:pt x="44" y="314"/>
                        <a:pt x="54" y="289"/>
                        <a:pt x="81" y="280"/>
                      </a:cubicBezTo>
                      <a:cubicBezTo>
                        <a:pt x="94" y="261"/>
                        <a:pt x="85" y="242"/>
                        <a:pt x="105" y="228"/>
                      </a:cubicBezTo>
                      <a:cubicBezTo>
                        <a:pt x="108" y="220"/>
                        <a:pt x="110" y="212"/>
                        <a:pt x="113" y="204"/>
                      </a:cubicBezTo>
                      <a:cubicBezTo>
                        <a:pt x="116" y="196"/>
                        <a:pt x="89" y="196"/>
                        <a:pt x="89" y="196"/>
                      </a:cubicBezTo>
                      <a:cubicBezTo>
                        <a:pt x="81" y="221"/>
                        <a:pt x="58" y="211"/>
                        <a:pt x="37" y="204"/>
                      </a:cubicBezTo>
                      <a:cubicBezTo>
                        <a:pt x="33" y="207"/>
                        <a:pt x="30" y="213"/>
                        <a:pt x="25" y="212"/>
                      </a:cubicBezTo>
                      <a:cubicBezTo>
                        <a:pt x="16" y="210"/>
                        <a:pt x="1" y="196"/>
                        <a:pt x="1" y="196"/>
                      </a:cubicBezTo>
                      <a:cubicBezTo>
                        <a:pt x="4" y="186"/>
                        <a:pt x="4" y="174"/>
                        <a:pt x="9" y="164"/>
                      </a:cubicBezTo>
                      <a:cubicBezTo>
                        <a:pt x="13" y="155"/>
                        <a:pt x="25" y="140"/>
                        <a:pt x="25" y="140"/>
                      </a:cubicBezTo>
                      <a:cubicBezTo>
                        <a:pt x="0" y="132"/>
                        <a:pt x="25" y="128"/>
                        <a:pt x="37" y="124"/>
                      </a:cubicBezTo>
                      <a:cubicBezTo>
                        <a:pt x="58" y="131"/>
                        <a:pt x="75" y="116"/>
                        <a:pt x="97" y="112"/>
                      </a:cubicBezTo>
                      <a:cubicBezTo>
                        <a:pt x="135" y="87"/>
                        <a:pt x="159" y="122"/>
                        <a:pt x="197" y="132"/>
                      </a:cubicBezTo>
                      <a:cubicBezTo>
                        <a:pt x="205" y="129"/>
                        <a:pt x="213" y="127"/>
                        <a:pt x="221" y="124"/>
                      </a:cubicBezTo>
                      <a:cubicBezTo>
                        <a:pt x="225" y="123"/>
                        <a:pt x="226" y="147"/>
                        <a:pt x="233" y="120"/>
                      </a:cubicBezTo>
                      <a:lnTo>
                        <a:pt x="229" y="64"/>
                      </a:lnTo>
                      <a:lnTo>
                        <a:pt x="209" y="40"/>
                      </a:lnTo>
                      <a:cubicBezTo>
                        <a:pt x="243" y="21"/>
                        <a:pt x="240" y="21"/>
                        <a:pt x="261" y="0"/>
                      </a:cubicBezTo>
                      <a:cubicBezTo>
                        <a:pt x="297" y="16"/>
                        <a:pt x="333" y="32"/>
                        <a:pt x="369" y="48"/>
                      </a:cubicBezTo>
                      <a:cubicBezTo>
                        <a:pt x="373" y="50"/>
                        <a:pt x="361" y="44"/>
                        <a:pt x="357" y="44"/>
                      </a:cubicBezTo>
                      <a:cubicBezTo>
                        <a:pt x="349" y="45"/>
                        <a:pt x="333" y="52"/>
                        <a:pt x="333" y="52"/>
                      </a:cubicBezTo>
                      <a:cubicBezTo>
                        <a:pt x="322" y="68"/>
                        <a:pt x="318" y="71"/>
                        <a:pt x="329" y="88"/>
                      </a:cubicBezTo>
                      <a:cubicBezTo>
                        <a:pt x="308" y="119"/>
                        <a:pt x="323" y="118"/>
                        <a:pt x="333" y="148"/>
                      </a:cubicBezTo>
                      <a:cubicBezTo>
                        <a:pt x="320" y="157"/>
                        <a:pt x="314" y="167"/>
                        <a:pt x="301" y="176"/>
                      </a:cubicBezTo>
                      <a:cubicBezTo>
                        <a:pt x="306" y="213"/>
                        <a:pt x="303" y="213"/>
                        <a:pt x="337" y="220"/>
                      </a:cubicBezTo>
                      <a:cubicBezTo>
                        <a:pt x="358" y="216"/>
                        <a:pt x="368" y="214"/>
                        <a:pt x="361" y="192"/>
                      </a:cubicBezTo>
                      <a:cubicBezTo>
                        <a:pt x="362" y="177"/>
                        <a:pt x="362" y="162"/>
                        <a:pt x="365" y="148"/>
                      </a:cubicBezTo>
                      <a:cubicBezTo>
                        <a:pt x="366" y="143"/>
                        <a:pt x="369" y="133"/>
                        <a:pt x="373" y="136"/>
                      </a:cubicBezTo>
                      <a:cubicBezTo>
                        <a:pt x="379" y="140"/>
                        <a:pt x="376" y="149"/>
                        <a:pt x="377" y="156"/>
                      </a:cubicBezTo>
                      <a:cubicBezTo>
                        <a:pt x="404" y="147"/>
                        <a:pt x="409" y="116"/>
                        <a:pt x="417" y="92"/>
                      </a:cubicBezTo>
                      <a:cubicBezTo>
                        <a:pt x="422" y="76"/>
                        <a:pt x="453" y="74"/>
                        <a:pt x="465" y="72"/>
                      </a:cubicBezTo>
                      <a:cubicBezTo>
                        <a:pt x="472" y="92"/>
                        <a:pt x="477" y="93"/>
                        <a:pt x="497" y="88"/>
                      </a:cubicBezTo>
                      <a:cubicBezTo>
                        <a:pt x="512" y="78"/>
                        <a:pt x="515" y="74"/>
                        <a:pt x="509" y="56"/>
                      </a:cubicBezTo>
                      <a:cubicBezTo>
                        <a:pt x="523" y="46"/>
                        <a:pt x="517" y="46"/>
                        <a:pt x="529" y="52"/>
                      </a:cubicBezTo>
                      <a:lnTo>
                        <a:pt x="693" y="72"/>
                      </a:lnTo>
                      <a:lnTo>
                        <a:pt x="541" y="460"/>
                      </a:ln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eaLnBrk="0" hangingPunct="0">
                    <a:defRPr/>
                  </a:pPr>
                  <a:endParaRPr lang="zh-CN" altLang="en-US">
                    <a:ea typeface="宋体" pitchFamily="2" charset="-122"/>
                  </a:endParaRPr>
                </a:p>
              </p:txBody>
            </p:sp>
            <p:sp>
              <p:nvSpPr>
                <p:cNvPr id="88" name="Freeform 57"/>
                <p:cNvSpPr>
                  <a:spLocks/>
                </p:cNvSpPr>
                <p:nvPr userDrawn="1"/>
              </p:nvSpPr>
              <p:spPr bwMode="ltGray">
                <a:xfrm>
                  <a:off x="689" y="6"/>
                  <a:ext cx="1386" cy="232"/>
                </a:xfrm>
                <a:custGeom>
                  <a:avLst/>
                  <a:gdLst/>
                  <a:ahLst/>
                  <a:cxnLst>
                    <a:cxn ang="0">
                      <a:pos x="825" y="0"/>
                    </a:cxn>
                    <a:cxn ang="0">
                      <a:pos x="143" y="29"/>
                    </a:cxn>
                    <a:cxn ang="0">
                      <a:pos x="91" y="42"/>
                    </a:cxn>
                    <a:cxn ang="0">
                      <a:pos x="62" y="42"/>
                    </a:cxn>
                    <a:cxn ang="0">
                      <a:pos x="22" y="77"/>
                    </a:cxn>
                    <a:cxn ang="0">
                      <a:pos x="0" y="105"/>
                    </a:cxn>
                    <a:cxn ang="0">
                      <a:pos x="59" y="115"/>
                    </a:cxn>
                    <a:cxn ang="0">
                      <a:pos x="97" y="96"/>
                    </a:cxn>
                    <a:cxn ang="0">
                      <a:pos x="108" y="84"/>
                    </a:cxn>
                    <a:cxn ang="0">
                      <a:pos x="167" y="52"/>
                    </a:cxn>
                    <a:cxn ang="0">
                      <a:pos x="215" y="46"/>
                    </a:cxn>
                    <a:cxn ang="0">
                      <a:pos x="237" y="94"/>
                    </a:cxn>
                    <a:cxn ang="0">
                      <a:pos x="188" y="109"/>
                    </a:cxn>
                    <a:cxn ang="0">
                      <a:pos x="231" y="113"/>
                    </a:cxn>
                    <a:cxn ang="0">
                      <a:pos x="250" y="90"/>
                    </a:cxn>
                    <a:cxn ang="0">
                      <a:pos x="266" y="92"/>
                    </a:cxn>
                    <a:cxn ang="0">
                      <a:pos x="253" y="54"/>
                    </a:cxn>
                    <a:cxn ang="0">
                      <a:pos x="266" y="44"/>
                    </a:cxn>
                    <a:cxn ang="0">
                      <a:pos x="277" y="88"/>
                    </a:cxn>
                    <a:cxn ang="0">
                      <a:pos x="266" y="113"/>
                    </a:cxn>
                    <a:cxn ang="0">
                      <a:pos x="296" y="130"/>
                    </a:cxn>
                    <a:cxn ang="0">
                      <a:pos x="299" y="92"/>
                    </a:cxn>
                    <a:cxn ang="0">
                      <a:pos x="331" y="103"/>
                    </a:cxn>
                    <a:cxn ang="0">
                      <a:pos x="382" y="73"/>
                    </a:cxn>
                    <a:cxn ang="0">
                      <a:pos x="409" y="50"/>
                    </a:cxn>
                    <a:cxn ang="0">
                      <a:pos x="439" y="56"/>
                    </a:cxn>
                    <a:cxn ang="0">
                      <a:pos x="455" y="50"/>
                    </a:cxn>
                    <a:cxn ang="0">
                      <a:pos x="431" y="44"/>
                    </a:cxn>
                    <a:cxn ang="0">
                      <a:pos x="474" y="35"/>
                    </a:cxn>
                    <a:cxn ang="0">
                      <a:pos x="544" y="54"/>
                    </a:cxn>
                    <a:cxn ang="0">
                      <a:pos x="581" y="42"/>
                    </a:cxn>
                    <a:cxn ang="0">
                      <a:pos x="584" y="63"/>
                    </a:cxn>
                    <a:cxn ang="0">
                      <a:pos x="568" y="101"/>
                    </a:cxn>
                    <a:cxn ang="0">
                      <a:pos x="611" y="88"/>
                    </a:cxn>
                    <a:cxn ang="0">
                      <a:pos x="624" y="80"/>
                    </a:cxn>
                    <a:cxn ang="0">
                      <a:pos x="648" y="61"/>
                    </a:cxn>
                    <a:cxn ang="0">
                      <a:pos x="794" y="84"/>
                    </a:cxn>
                  </a:cxnLst>
                  <a:rect l="0" t="0" r="r" b="b"/>
                  <a:pathLst>
                    <a:path w="931" h="149">
                      <a:moveTo>
                        <a:pt x="794" y="84"/>
                      </a:moveTo>
                      <a:cubicBezTo>
                        <a:pt x="813" y="72"/>
                        <a:pt x="931" y="14"/>
                        <a:pt x="825" y="0"/>
                      </a:cubicBezTo>
                      <a:lnTo>
                        <a:pt x="159" y="0"/>
                      </a:lnTo>
                      <a:cubicBezTo>
                        <a:pt x="149" y="12"/>
                        <a:pt x="162" y="18"/>
                        <a:pt x="143" y="29"/>
                      </a:cubicBezTo>
                      <a:cubicBezTo>
                        <a:pt x="130" y="44"/>
                        <a:pt x="133" y="39"/>
                        <a:pt x="116" y="48"/>
                      </a:cubicBezTo>
                      <a:cubicBezTo>
                        <a:pt x="108" y="46"/>
                        <a:pt x="100" y="44"/>
                        <a:pt x="91" y="42"/>
                      </a:cubicBezTo>
                      <a:cubicBezTo>
                        <a:pt x="89" y="41"/>
                        <a:pt x="83" y="40"/>
                        <a:pt x="83" y="40"/>
                      </a:cubicBezTo>
                      <a:cubicBezTo>
                        <a:pt x="76" y="40"/>
                        <a:pt x="68" y="39"/>
                        <a:pt x="62" y="42"/>
                      </a:cubicBezTo>
                      <a:cubicBezTo>
                        <a:pt x="54" y="45"/>
                        <a:pt x="46" y="61"/>
                        <a:pt x="38" y="67"/>
                      </a:cubicBezTo>
                      <a:cubicBezTo>
                        <a:pt x="32" y="71"/>
                        <a:pt x="27" y="74"/>
                        <a:pt x="22" y="77"/>
                      </a:cubicBezTo>
                      <a:cubicBezTo>
                        <a:pt x="16" y="81"/>
                        <a:pt x="5" y="86"/>
                        <a:pt x="5" y="86"/>
                      </a:cubicBezTo>
                      <a:cubicBezTo>
                        <a:pt x="9" y="95"/>
                        <a:pt x="7" y="97"/>
                        <a:pt x="0" y="105"/>
                      </a:cubicBezTo>
                      <a:cubicBezTo>
                        <a:pt x="17" y="107"/>
                        <a:pt x="22" y="107"/>
                        <a:pt x="16" y="120"/>
                      </a:cubicBezTo>
                      <a:cubicBezTo>
                        <a:pt x="27" y="122"/>
                        <a:pt x="48" y="116"/>
                        <a:pt x="59" y="115"/>
                      </a:cubicBezTo>
                      <a:cubicBezTo>
                        <a:pt x="71" y="112"/>
                        <a:pt x="73" y="117"/>
                        <a:pt x="83" y="111"/>
                      </a:cubicBezTo>
                      <a:cubicBezTo>
                        <a:pt x="89" y="96"/>
                        <a:pt x="83" y="100"/>
                        <a:pt x="97" y="96"/>
                      </a:cubicBezTo>
                      <a:cubicBezTo>
                        <a:pt x="100" y="94"/>
                        <a:pt x="103" y="93"/>
                        <a:pt x="105" y="90"/>
                      </a:cubicBezTo>
                      <a:cubicBezTo>
                        <a:pt x="106" y="88"/>
                        <a:pt x="106" y="85"/>
                        <a:pt x="108" y="84"/>
                      </a:cubicBezTo>
                      <a:cubicBezTo>
                        <a:pt x="112" y="80"/>
                        <a:pt x="140" y="69"/>
                        <a:pt x="148" y="67"/>
                      </a:cubicBezTo>
                      <a:cubicBezTo>
                        <a:pt x="160" y="52"/>
                        <a:pt x="153" y="56"/>
                        <a:pt x="167" y="52"/>
                      </a:cubicBezTo>
                      <a:cubicBezTo>
                        <a:pt x="178" y="55"/>
                        <a:pt x="179" y="62"/>
                        <a:pt x="191" y="58"/>
                      </a:cubicBezTo>
                      <a:cubicBezTo>
                        <a:pt x="199" y="52"/>
                        <a:pt x="206" y="51"/>
                        <a:pt x="215" y="46"/>
                      </a:cubicBezTo>
                      <a:cubicBezTo>
                        <a:pt x="226" y="58"/>
                        <a:pt x="217" y="46"/>
                        <a:pt x="223" y="69"/>
                      </a:cubicBezTo>
                      <a:cubicBezTo>
                        <a:pt x="226" y="79"/>
                        <a:pt x="233" y="85"/>
                        <a:pt x="237" y="94"/>
                      </a:cubicBezTo>
                      <a:cubicBezTo>
                        <a:pt x="227" y="100"/>
                        <a:pt x="229" y="104"/>
                        <a:pt x="218" y="107"/>
                      </a:cubicBezTo>
                      <a:cubicBezTo>
                        <a:pt x="207" y="120"/>
                        <a:pt x="203" y="113"/>
                        <a:pt x="188" y="109"/>
                      </a:cubicBezTo>
                      <a:cubicBezTo>
                        <a:pt x="191" y="117"/>
                        <a:pt x="200" y="127"/>
                        <a:pt x="210" y="132"/>
                      </a:cubicBezTo>
                      <a:cubicBezTo>
                        <a:pt x="218" y="114"/>
                        <a:pt x="211" y="122"/>
                        <a:pt x="231" y="113"/>
                      </a:cubicBezTo>
                      <a:cubicBezTo>
                        <a:pt x="237" y="111"/>
                        <a:pt x="248" y="105"/>
                        <a:pt x="248" y="105"/>
                      </a:cubicBezTo>
                      <a:cubicBezTo>
                        <a:pt x="248" y="100"/>
                        <a:pt x="246" y="94"/>
                        <a:pt x="250" y="90"/>
                      </a:cubicBezTo>
                      <a:cubicBezTo>
                        <a:pt x="253" y="88"/>
                        <a:pt x="254" y="96"/>
                        <a:pt x="258" y="96"/>
                      </a:cubicBezTo>
                      <a:cubicBezTo>
                        <a:pt x="262" y="97"/>
                        <a:pt x="264" y="94"/>
                        <a:pt x="266" y="92"/>
                      </a:cubicBezTo>
                      <a:cubicBezTo>
                        <a:pt x="262" y="82"/>
                        <a:pt x="252" y="77"/>
                        <a:pt x="248" y="67"/>
                      </a:cubicBezTo>
                      <a:cubicBezTo>
                        <a:pt x="250" y="63"/>
                        <a:pt x="255" y="58"/>
                        <a:pt x="253" y="54"/>
                      </a:cubicBezTo>
                      <a:cubicBezTo>
                        <a:pt x="251" y="50"/>
                        <a:pt x="248" y="42"/>
                        <a:pt x="248" y="42"/>
                      </a:cubicBezTo>
                      <a:cubicBezTo>
                        <a:pt x="256" y="32"/>
                        <a:pt x="259" y="35"/>
                        <a:pt x="266" y="44"/>
                      </a:cubicBezTo>
                      <a:cubicBezTo>
                        <a:pt x="270" y="56"/>
                        <a:pt x="276" y="61"/>
                        <a:pt x="285" y="71"/>
                      </a:cubicBezTo>
                      <a:cubicBezTo>
                        <a:pt x="281" y="81"/>
                        <a:pt x="289" y="82"/>
                        <a:pt x="277" y="88"/>
                      </a:cubicBezTo>
                      <a:cubicBezTo>
                        <a:pt x="262" y="106"/>
                        <a:pt x="278" y="83"/>
                        <a:pt x="274" y="101"/>
                      </a:cubicBezTo>
                      <a:cubicBezTo>
                        <a:pt x="274" y="105"/>
                        <a:pt x="268" y="109"/>
                        <a:pt x="266" y="113"/>
                      </a:cubicBezTo>
                      <a:cubicBezTo>
                        <a:pt x="270" y="122"/>
                        <a:pt x="268" y="125"/>
                        <a:pt x="261" y="132"/>
                      </a:cubicBezTo>
                      <a:cubicBezTo>
                        <a:pt x="268" y="149"/>
                        <a:pt x="282" y="134"/>
                        <a:pt x="296" y="130"/>
                      </a:cubicBezTo>
                      <a:cubicBezTo>
                        <a:pt x="299" y="122"/>
                        <a:pt x="295" y="119"/>
                        <a:pt x="299" y="111"/>
                      </a:cubicBezTo>
                      <a:cubicBezTo>
                        <a:pt x="296" y="105"/>
                        <a:pt x="288" y="97"/>
                        <a:pt x="299" y="92"/>
                      </a:cubicBezTo>
                      <a:cubicBezTo>
                        <a:pt x="303" y="90"/>
                        <a:pt x="315" y="88"/>
                        <a:pt x="315" y="88"/>
                      </a:cubicBezTo>
                      <a:cubicBezTo>
                        <a:pt x="326" y="91"/>
                        <a:pt x="325" y="95"/>
                        <a:pt x="331" y="103"/>
                      </a:cubicBezTo>
                      <a:cubicBezTo>
                        <a:pt x="339" y="84"/>
                        <a:pt x="331" y="90"/>
                        <a:pt x="361" y="92"/>
                      </a:cubicBezTo>
                      <a:cubicBezTo>
                        <a:pt x="355" y="76"/>
                        <a:pt x="365" y="76"/>
                        <a:pt x="382" y="73"/>
                      </a:cubicBezTo>
                      <a:cubicBezTo>
                        <a:pt x="383" y="71"/>
                        <a:pt x="387" y="57"/>
                        <a:pt x="393" y="54"/>
                      </a:cubicBezTo>
                      <a:cubicBezTo>
                        <a:pt x="398" y="52"/>
                        <a:pt x="409" y="50"/>
                        <a:pt x="409" y="50"/>
                      </a:cubicBezTo>
                      <a:cubicBezTo>
                        <a:pt x="430" y="54"/>
                        <a:pt x="413" y="58"/>
                        <a:pt x="431" y="63"/>
                      </a:cubicBezTo>
                      <a:cubicBezTo>
                        <a:pt x="433" y="61"/>
                        <a:pt x="435" y="57"/>
                        <a:pt x="439" y="56"/>
                      </a:cubicBezTo>
                      <a:cubicBezTo>
                        <a:pt x="445" y="55"/>
                        <a:pt x="452" y="61"/>
                        <a:pt x="457" y="58"/>
                      </a:cubicBezTo>
                      <a:cubicBezTo>
                        <a:pt x="461" y="57"/>
                        <a:pt x="457" y="52"/>
                        <a:pt x="455" y="50"/>
                      </a:cubicBezTo>
                      <a:cubicBezTo>
                        <a:pt x="451" y="47"/>
                        <a:pt x="444" y="47"/>
                        <a:pt x="439" y="46"/>
                      </a:cubicBezTo>
                      <a:cubicBezTo>
                        <a:pt x="436" y="45"/>
                        <a:pt x="431" y="44"/>
                        <a:pt x="431" y="44"/>
                      </a:cubicBezTo>
                      <a:cubicBezTo>
                        <a:pt x="440" y="38"/>
                        <a:pt x="443" y="36"/>
                        <a:pt x="455" y="40"/>
                      </a:cubicBezTo>
                      <a:cubicBezTo>
                        <a:pt x="461" y="38"/>
                        <a:pt x="467" y="35"/>
                        <a:pt x="474" y="35"/>
                      </a:cubicBezTo>
                      <a:cubicBezTo>
                        <a:pt x="483" y="36"/>
                        <a:pt x="511" y="43"/>
                        <a:pt x="519" y="46"/>
                      </a:cubicBezTo>
                      <a:cubicBezTo>
                        <a:pt x="527" y="49"/>
                        <a:pt x="544" y="54"/>
                        <a:pt x="544" y="54"/>
                      </a:cubicBezTo>
                      <a:cubicBezTo>
                        <a:pt x="548" y="54"/>
                        <a:pt x="560" y="52"/>
                        <a:pt x="565" y="50"/>
                      </a:cubicBezTo>
                      <a:cubicBezTo>
                        <a:pt x="570" y="47"/>
                        <a:pt x="581" y="42"/>
                        <a:pt x="581" y="42"/>
                      </a:cubicBezTo>
                      <a:cubicBezTo>
                        <a:pt x="585" y="42"/>
                        <a:pt x="598" y="44"/>
                        <a:pt x="600" y="48"/>
                      </a:cubicBezTo>
                      <a:cubicBezTo>
                        <a:pt x="603" y="55"/>
                        <a:pt x="589" y="61"/>
                        <a:pt x="584" y="63"/>
                      </a:cubicBezTo>
                      <a:cubicBezTo>
                        <a:pt x="576" y="69"/>
                        <a:pt x="568" y="69"/>
                        <a:pt x="565" y="77"/>
                      </a:cubicBezTo>
                      <a:cubicBezTo>
                        <a:pt x="568" y="86"/>
                        <a:pt x="564" y="92"/>
                        <a:pt x="568" y="101"/>
                      </a:cubicBezTo>
                      <a:cubicBezTo>
                        <a:pt x="574" y="93"/>
                        <a:pt x="577" y="91"/>
                        <a:pt x="589" y="94"/>
                      </a:cubicBezTo>
                      <a:cubicBezTo>
                        <a:pt x="595" y="108"/>
                        <a:pt x="602" y="93"/>
                        <a:pt x="611" y="88"/>
                      </a:cubicBezTo>
                      <a:cubicBezTo>
                        <a:pt x="613" y="86"/>
                        <a:pt x="613" y="83"/>
                        <a:pt x="616" y="82"/>
                      </a:cubicBezTo>
                      <a:cubicBezTo>
                        <a:pt x="618" y="80"/>
                        <a:pt x="622" y="81"/>
                        <a:pt x="624" y="80"/>
                      </a:cubicBezTo>
                      <a:cubicBezTo>
                        <a:pt x="626" y="78"/>
                        <a:pt x="626" y="75"/>
                        <a:pt x="627" y="73"/>
                      </a:cubicBezTo>
                      <a:cubicBezTo>
                        <a:pt x="632" y="65"/>
                        <a:pt x="638" y="63"/>
                        <a:pt x="648" y="61"/>
                      </a:cubicBezTo>
                      <a:cubicBezTo>
                        <a:pt x="664" y="62"/>
                        <a:pt x="684" y="69"/>
                        <a:pt x="700" y="69"/>
                      </a:cubicBezTo>
                      <a:lnTo>
                        <a:pt x="794" y="84"/>
                      </a:ln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eaLnBrk="0" hangingPunct="0">
                    <a:defRPr/>
                  </a:pPr>
                  <a:endParaRPr lang="zh-CN" altLang="en-US">
                    <a:ea typeface="宋体" pitchFamily="2" charset="-122"/>
                  </a:endParaRPr>
                </a:p>
              </p:txBody>
            </p:sp>
            <p:sp>
              <p:nvSpPr>
                <p:cNvPr id="89" name="Freeform 58"/>
                <p:cNvSpPr>
                  <a:spLocks/>
                </p:cNvSpPr>
                <p:nvPr userDrawn="1"/>
              </p:nvSpPr>
              <p:spPr bwMode="ltGray">
                <a:xfrm>
                  <a:off x="971" y="91"/>
                  <a:ext cx="30" cy="25"/>
                </a:xfrm>
                <a:custGeom>
                  <a:avLst/>
                  <a:gdLst/>
                  <a:ahLst/>
                  <a:cxnLst>
                    <a:cxn ang="0">
                      <a:pos x="3" y="28"/>
                    </a:cxn>
                    <a:cxn ang="0">
                      <a:pos x="31" y="0"/>
                    </a:cxn>
                    <a:cxn ang="0">
                      <a:pos x="19" y="24"/>
                    </a:cxn>
                    <a:cxn ang="0">
                      <a:pos x="3" y="28"/>
                    </a:cxn>
                  </a:cxnLst>
                  <a:rect l="0" t="0" r="r" b="b"/>
                  <a:pathLst>
                    <a:path w="31" h="30">
                      <a:moveTo>
                        <a:pt x="3" y="28"/>
                      </a:moveTo>
                      <a:cubicBezTo>
                        <a:pt x="8" y="8"/>
                        <a:pt x="12" y="6"/>
                        <a:pt x="31" y="0"/>
                      </a:cubicBezTo>
                      <a:cubicBezTo>
                        <a:pt x="29" y="5"/>
                        <a:pt x="25" y="22"/>
                        <a:pt x="19" y="24"/>
                      </a:cubicBezTo>
                      <a:cubicBezTo>
                        <a:pt x="0" y="30"/>
                        <a:pt x="3" y="9"/>
                        <a:pt x="3" y="28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eaLnBrk="0" hangingPunct="0">
                    <a:defRPr/>
                  </a:pPr>
                  <a:endParaRPr lang="zh-CN" altLang="en-US">
                    <a:ea typeface="宋体" pitchFamily="2" charset="-122"/>
                  </a:endParaRPr>
                </a:p>
              </p:txBody>
            </p:sp>
            <p:sp>
              <p:nvSpPr>
                <p:cNvPr id="90" name="Freeform 59"/>
                <p:cNvSpPr>
                  <a:spLocks/>
                </p:cNvSpPr>
                <p:nvPr userDrawn="1"/>
              </p:nvSpPr>
              <p:spPr bwMode="ltGray">
                <a:xfrm>
                  <a:off x="935" y="125"/>
                  <a:ext cx="45" cy="27"/>
                </a:xfrm>
                <a:custGeom>
                  <a:avLst/>
                  <a:gdLst/>
                  <a:ahLst/>
                  <a:cxnLst>
                    <a:cxn ang="0">
                      <a:pos x="6" y="32"/>
                    </a:cxn>
                    <a:cxn ang="0">
                      <a:pos x="22" y="0"/>
                    </a:cxn>
                    <a:cxn ang="0">
                      <a:pos x="38" y="4"/>
                    </a:cxn>
                    <a:cxn ang="0">
                      <a:pos x="6" y="32"/>
                    </a:cxn>
                  </a:cxnLst>
                  <a:rect l="0" t="0" r="r" b="b"/>
                  <a:pathLst>
                    <a:path w="44" h="32">
                      <a:moveTo>
                        <a:pt x="6" y="32"/>
                      </a:moveTo>
                      <a:cubicBezTo>
                        <a:pt x="0" y="14"/>
                        <a:pt x="7" y="10"/>
                        <a:pt x="22" y="0"/>
                      </a:cubicBezTo>
                      <a:cubicBezTo>
                        <a:pt x="27" y="1"/>
                        <a:pt x="35" y="0"/>
                        <a:pt x="38" y="4"/>
                      </a:cubicBezTo>
                      <a:cubicBezTo>
                        <a:pt x="44" y="13"/>
                        <a:pt x="16" y="32"/>
                        <a:pt x="6" y="32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eaLnBrk="0" hangingPunct="0">
                    <a:defRPr/>
                  </a:pPr>
                  <a:endParaRPr lang="zh-CN" altLang="en-US">
                    <a:ea typeface="宋体" pitchFamily="2" charset="-122"/>
                  </a:endParaRPr>
                </a:p>
              </p:txBody>
            </p:sp>
            <p:sp>
              <p:nvSpPr>
                <p:cNvPr id="91" name="Freeform 60"/>
                <p:cNvSpPr>
                  <a:spLocks/>
                </p:cNvSpPr>
                <p:nvPr userDrawn="1"/>
              </p:nvSpPr>
              <p:spPr bwMode="ltGray">
                <a:xfrm>
                  <a:off x="1081" y="226"/>
                  <a:ext cx="75" cy="14"/>
                </a:xfrm>
                <a:custGeom>
                  <a:avLst/>
                  <a:gdLst/>
                  <a:ahLst/>
                  <a:cxnLst>
                    <a:cxn ang="0">
                      <a:pos x="37" y="18"/>
                    </a:cxn>
                    <a:cxn ang="0">
                      <a:pos x="25" y="2"/>
                    </a:cxn>
                    <a:cxn ang="0">
                      <a:pos x="37" y="18"/>
                    </a:cxn>
                  </a:cxnLst>
                  <a:rect l="0" t="0" r="r" b="b"/>
                  <a:pathLst>
                    <a:path w="76" h="18">
                      <a:moveTo>
                        <a:pt x="37" y="18"/>
                      </a:moveTo>
                      <a:cubicBezTo>
                        <a:pt x="25" y="14"/>
                        <a:pt x="0" y="10"/>
                        <a:pt x="25" y="2"/>
                      </a:cubicBezTo>
                      <a:cubicBezTo>
                        <a:pt x="76" y="9"/>
                        <a:pt x="46" y="0"/>
                        <a:pt x="37" y="18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eaLnBrk="0" hangingPunct="0">
                    <a:defRPr/>
                  </a:pPr>
                  <a:endParaRPr lang="zh-CN" altLang="en-US">
                    <a:ea typeface="宋体" pitchFamily="2" charset="-122"/>
                  </a:endParaRPr>
                </a:p>
              </p:txBody>
            </p:sp>
            <p:sp>
              <p:nvSpPr>
                <p:cNvPr id="92" name="Freeform 61"/>
                <p:cNvSpPr>
                  <a:spLocks/>
                </p:cNvSpPr>
                <p:nvPr userDrawn="1"/>
              </p:nvSpPr>
              <p:spPr bwMode="ltGray">
                <a:xfrm>
                  <a:off x="1210" y="223"/>
                  <a:ext cx="42" cy="37"/>
                </a:xfrm>
                <a:custGeom>
                  <a:avLst/>
                  <a:gdLst/>
                  <a:ahLst/>
                  <a:cxnLst>
                    <a:cxn ang="0">
                      <a:pos x="0" y="21"/>
                    </a:cxn>
                    <a:cxn ang="0">
                      <a:pos x="12" y="9"/>
                    </a:cxn>
                    <a:cxn ang="0">
                      <a:pos x="0" y="21"/>
                    </a:cxn>
                  </a:cxnLst>
                  <a:rect l="0" t="0" r="r" b="b"/>
                  <a:pathLst>
                    <a:path w="42" h="44">
                      <a:moveTo>
                        <a:pt x="0" y="21"/>
                      </a:moveTo>
                      <a:cubicBezTo>
                        <a:pt x="4" y="17"/>
                        <a:pt x="7" y="11"/>
                        <a:pt x="12" y="9"/>
                      </a:cubicBezTo>
                      <a:cubicBezTo>
                        <a:pt x="42" y="0"/>
                        <a:pt x="23" y="44"/>
                        <a:pt x="0" y="21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eaLnBrk="0" hangingPunct="0">
                    <a:defRPr/>
                  </a:pPr>
                  <a:endParaRPr lang="zh-CN" altLang="en-US">
                    <a:ea typeface="宋体" pitchFamily="2" charset="-122"/>
                  </a:endParaRPr>
                </a:p>
              </p:txBody>
            </p:sp>
            <p:sp>
              <p:nvSpPr>
                <p:cNvPr id="93" name="Freeform 62"/>
                <p:cNvSpPr>
                  <a:spLocks/>
                </p:cNvSpPr>
                <p:nvPr userDrawn="1"/>
              </p:nvSpPr>
              <p:spPr bwMode="ltGray">
                <a:xfrm>
                  <a:off x="865" y="123"/>
                  <a:ext cx="33" cy="24"/>
                </a:xfrm>
                <a:custGeom>
                  <a:avLst/>
                  <a:gdLst/>
                  <a:ahLst/>
                  <a:cxnLst>
                    <a:cxn ang="0">
                      <a:pos x="7" y="22"/>
                    </a:cxn>
                    <a:cxn ang="0">
                      <a:pos x="31" y="10"/>
                    </a:cxn>
                    <a:cxn ang="0">
                      <a:pos x="7" y="22"/>
                    </a:cxn>
                  </a:cxnLst>
                  <a:rect l="0" t="0" r="r" b="b"/>
                  <a:pathLst>
                    <a:path w="31" h="30">
                      <a:moveTo>
                        <a:pt x="7" y="22"/>
                      </a:moveTo>
                      <a:cubicBezTo>
                        <a:pt x="0" y="0"/>
                        <a:pt x="15" y="6"/>
                        <a:pt x="31" y="10"/>
                      </a:cubicBezTo>
                      <a:cubicBezTo>
                        <a:pt x="14" y="16"/>
                        <a:pt x="15" y="30"/>
                        <a:pt x="7" y="22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eaLnBrk="0" hangingPunct="0">
                    <a:defRPr/>
                  </a:pPr>
                  <a:endParaRPr lang="zh-CN" altLang="en-US">
                    <a:ea typeface="宋体" pitchFamily="2" charset="-122"/>
                  </a:endParaRPr>
                </a:p>
              </p:txBody>
            </p:sp>
          </p:grpSp>
          <p:grpSp>
            <p:nvGrpSpPr>
              <p:cNvPr id="10" name="Group 63"/>
              <p:cNvGrpSpPr>
                <a:grpSpLocks/>
              </p:cNvGrpSpPr>
              <p:nvPr userDrawn="1"/>
            </p:nvGrpSpPr>
            <p:grpSpPr bwMode="auto">
              <a:xfrm>
                <a:off x="7" y="-154"/>
                <a:ext cx="5739" cy="418"/>
                <a:chOff x="1056" y="111"/>
                <a:chExt cx="2448" cy="418"/>
              </a:xfrm>
            </p:grpSpPr>
            <p:sp>
              <p:nvSpPr>
                <p:cNvPr id="27" name="Line 64"/>
                <p:cNvSpPr>
                  <a:spLocks noChangeShapeType="1"/>
                </p:cNvSpPr>
                <p:nvPr userDrawn="1"/>
              </p:nvSpPr>
              <p:spPr bwMode="white">
                <a:xfrm>
                  <a:off x="1056" y="332"/>
                  <a:ext cx="2448" cy="0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eaLnBrk="0" hangingPunct="0">
                    <a:defRPr/>
                  </a:pPr>
                  <a:endParaRPr lang="zh-CN" altLang="en-US">
                    <a:ea typeface="宋体" pitchFamily="2" charset="-122"/>
                  </a:endParaRPr>
                </a:p>
              </p:txBody>
            </p:sp>
            <p:sp>
              <p:nvSpPr>
                <p:cNvPr id="28" name="Line 65"/>
                <p:cNvSpPr>
                  <a:spLocks noChangeShapeType="1"/>
                </p:cNvSpPr>
                <p:nvPr userDrawn="1"/>
              </p:nvSpPr>
              <p:spPr bwMode="white">
                <a:xfrm>
                  <a:off x="1254" y="111"/>
                  <a:ext cx="0" cy="418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eaLnBrk="0" hangingPunct="0">
                    <a:defRPr/>
                  </a:pPr>
                  <a:endParaRPr lang="zh-CN" altLang="en-US">
                    <a:ea typeface="宋体" pitchFamily="2" charset="-122"/>
                  </a:endParaRPr>
                </a:p>
              </p:txBody>
            </p:sp>
            <p:sp>
              <p:nvSpPr>
                <p:cNvPr id="29" name="Line 66"/>
                <p:cNvSpPr>
                  <a:spLocks noChangeShapeType="1"/>
                </p:cNvSpPr>
                <p:nvPr userDrawn="1"/>
              </p:nvSpPr>
              <p:spPr bwMode="white">
                <a:xfrm>
                  <a:off x="1482" y="111"/>
                  <a:ext cx="0" cy="418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eaLnBrk="0" hangingPunct="0">
                    <a:defRPr/>
                  </a:pPr>
                  <a:endParaRPr lang="zh-CN" altLang="en-US">
                    <a:ea typeface="宋体" pitchFamily="2" charset="-122"/>
                  </a:endParaRPr>
                </a:p>
              </p:txBody>
            </p:sp>
            <p:sp>
              <p:nvSpPr>
                <p:cNvPr id="30" name="Line 67"/>
                <p:cNvSpPr>
                  <a:spLocks noChangeShapeType="1"/>
                </p:cNvSpPr>
                <p:nvPr userDrawn="1"/>
              </p:nvSpPr>
              <p:spPr bwMode="white">
                <a:xfrm>
                  <a:off x="1710" y="111"/>
                  <a:ext cx="0" cy="418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eaLnBrk="0" hangingPunct="0">
                    <a:defRPr/>
                  </a:pPr>
                  <a:endParaRPr lang="zh-CN" altLang="en-US">
                    <a:ea typeface="宋体" pitchFamily="2" charset="-122"/>
                  </a:endParaRPr>
                </a:p>
              </p:txBody>
            </p:sp>
            <p:sp>
              <p:nvSpPr>
                <p:cNvPr id="31" name="Line 68"/>
                <p:cNvSpPr>
                  <a:spLocks noChangeShapeType="1"/>
                </p:cNvSpPr>
                <p:nvPr userDrawn="1"/>
              </p:nvSpPr>
              <p:spPr bwMode="white">
                <a:xfrm>
                  <a:off x="1938" y="111"/>
                  <a:ext cx="0" cy="418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eaLnBrk="0" hangingPunct="0">
                    <a:defRPr/>
                  </a:pPr>
                  <a:endParaRPr lang="zh-CN" altLang="en-US">
                    <a:ea typeface="宋体" pitchFamily="2" charset="-122"/>
                  </a:endParaRPr>
                </a:p>
              </p:txBody>
            </p:sp>
            <p:sp>
              <p:nvSpPr>
                <p:cNvPr id="32" name="Line 69"/>
                <p:cNvSpPr>
                  <a:spLocks noChangeShapeType="1"/>
                </p:cNvSpPr>
                <p:nvPr userDrawn="1"/>
              </p:nvSpPr>
              <p:spPr bwMode="white">
                <a:xfrm>
                  <a:off x="2166" y="111"/>
                  <a:ext cx="0" cy="418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eaLnBrk="0" hangingPunct="0">
                    <a:defRPr/>
                  </a:pPr>
                  <a:endParaRPr lang="zh-CN" altLang="en-US">
                    <a:ea typeface="宋体" pitchFamily="2" charset="-122"/>
                  </a:endParaRPr>
                </a:p>
              </p:txBody>
            </p:sp>
            <p:sp>
              <p:nvSpPr>
                <p:cNvPr id="33" name="Line 70"/>
                <p:cNvSpPr>
                  <a:spLocks noChangeShapeType="1"/>
                </p:cNvSpPr>
                <p:nvPr userDrawn="1"/>
              </p:nvSpPr>
              <p:spPr bwMode="white">
                <a:xfrm>
                  <a:off x="2394" y="111"/>
                  <a:ext cx="0" cy="418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eaLnBrk="0" hangingPunct="0">
                    <a:defRPr/>
                  </a:pPr>
                  <a:endParaRPr lang="zh-CN" altLang="en-US">
                    <a:ea typeface="宋体" pitchFamily="2" charset="-122"/>
                  </a:endParaRPr>
                </a:p>
              </p:txBody>
            </p:sp>
            <p:sp>
              <p:nvSpPr>
                <p:cNvPr id="34" name="Line 71"/>
                <p:cNvSpPr>
                  <a:spLocks noChangeShapeType="1"/>
                </p:cNvSpPr>
                <p:nvPr userDrawn="1"/>
              </p:nvSpPr>
              <p:spPr bwMode="white">
                <a:xfrm>
                  <a:off x="2622" y="111"/>
                  <a:ext cx="0" cy="418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eaLnBrk="0" hangingPunct="0">
                    <a:defRPr/>
                  </a:pPr>
                  <a:endParaRPr lang="zh-CN" altLang="en-US">
                    <a:ea typeface="宋体" pitchFamily="2" charset="-122"/>
                  </a:endParaRPr>
                </a:p>
              </p:txBody>
            </p:sp>
            <p:sp>
              <p:nvSpPr>
                <p:cNvPr id="35" name="Line 72"/>
                <p:cNvSpPr>
                  <a:spLocks noChangeShapeType="1"/>
                </p:cNvSpPr>
                <p:nvPr userDrawn="1"/>
              </p:nvSpPr>
              <p:spPr bwMode="white">
                <a:xfrm>
                  <a:off x="2850" y="111"/>
                  <a:ext cx="0" cy="418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eaLnBrk="0" hangingPunct="0">
                    <a:defRPr/>
                  </a:pPr>
                  <a:endParaRPr lang="zh-CN" altLang="en-US">
                    <a:ea typeface="宋体" pitchFamily="2" charset="-122"/>
                  </a:endParaRPr>
                </a:p>
              </p:txBody>
            </p:sp>
            <p:sp>
              <p:nvSpPr>
                <p:cNvPr id="36" name="Line 73"/>
                <p:cNvSpPr>
                  <a:spLocks noChangeShapeType="1"/>
                </p:cNvSpPr>
                <p:nvPr userDrawn="1"/>
              </p:nvSpPr>
              <p:spPr bwMode="white">
                <a:xfrm>
                  <a:off x="3078" y="111"/>
                  <a:ext cx="0" cy="418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eaLnBrk="0" hangingPunct="0">
                    <a:defRPr/>
                  </a:pPr>
                  <a:endParaRPr lang="zh-CN" altLang="en-US">
                    <a:ea typeface="宋体" pitchFamily="2" charset="-122"/>
                  </a:endParaRPr>
                </a:p>
              </p:txBody>
            </p:sp>
            <p:sp>
              <p:nvSpPr>
                <p:cNvPr id="37" name="Line 74"/>
                <p:cNvSpPr>
                  <a:spLocks noChangeShapeType="1"/>
                </p:cNvSpPr>
                <p:nvPr userDrawn="1"/>
              </p:nvSpPr>
              <p:spPr bwMode="white">
                <a:xfrm>
                  <a:off x="3306" y="111"/>
                  <a:ext cx="0" cy="418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eaLnBrk="0" hangingPunct="0">
                    <a:defRPr/>
                  </a:pPr>
                  <a:endParaRPr lang="zh-CN" altLang="en-US">
                    <a:ea typeface="宋体" pitchFamily="2" charset="-122"/>
                  </a:endParaRPr>
                </a:p>
              </p:txBody>
            </p:sp>
          </p:grpSp>
          <p:grpSp>
            <p:nvGrpSpPr>
              <p:cNvPr id="11" name="Group 75"/>
              <p:cNvGrpSpPr>
                <a:grpSpLocks/>
              </p:cNvGrpSpPr>
              <p:nvPr userDrawn="1"/>
            </p:nvGrpSpPr>
            <p:grpSpPr bwMode="auto">
              <a:xfrm>
                <a:off x="-1261" y="-1"/>
                <a:ext cx="2098" cy="1030"/>
                <a:chOff x="1208" y="109"/>
                <a:chExt cx="2098" cy="423"/>
              </a:xfrm>
            </p:grpSpPr>
            <p:sp>
              <p:nvSpPr>
                <p:cNvPr id="12" name="Line 76"/>
                <p:cNvSpPr>
                  <a:spLocks noChangeShapeType="1"/>
                </p:cNvSpPr>
                <p:nvPr userDrawn="1"/>
              </p:nvSpPr>
              <p:spPr bwMode="ltGray">
                <a:xfrm>
                  <a:off x="2850" y="110"/>
                  <a:ext cx="0" cy="142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eaLnBrk="0" hangingPunct="0">
                    <a:defRPr/>
                  </a:pPr>
                  <a:endParaRPr lang="zh-CN" altLang="en-US">
                    <a:ea typeface="宋体" pitchFamily="2" charset="-122"/>
                  </a:endParaRPr>
                </a:p>
              </p:txBody>
            </p:sp>
            <p:sp>
              <p:nvSpPr>
                <p:cNvPr id="13" name="Line 77"/>
                <p:cNvSpPr>
                  <a:spLocks noChangeShapeType="1"/>
                </p:cNvSpPr>
                <p:nvPr userDrawn="1"/>
              </p:nvSpPr>
              <p:spPr bwMode="ltGray">
                <a:xfrm>
                  <a:off x="2972" y="332"/>
                  <a:ext cx="70" cy="0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eaLnBrk="0" hangingPunct="0">
                    <a:defRPr/>
                  </a:pPr>
                  <a:endParaRPr lang="zh-CN" altLang="en-US">
                    <a:ea typeface="宋体" pitchFamily="2" charset="-122"/>
                  </a:endParaRPr>
                </a:p>
              </p:txBody>
            </p:sp>
            <p:sp>
              <p:nvSpPr>
                <p:cNvPr id="14" name="Line 78"/>
                <p:cNvSpPr>
                  <a:spLocks noChangeShapeType="1"/>
                </p:cNvSpPr>
                <p:nvPr userDrawn="1"/>
              </p:nvSpPr>
              <p:spPr bwMode="ltGray">
                <a:xfrm>
                  <a:off x="3078" y="350"/>
                  <a:ext cx="0" cy="28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eaLnBrk="0" hangingPunct="0">
                    <a:defRPr/>
                  </a:pPr>
                  <a:endParaRPr lang="zh-CN" altLang="en-US">
                    <a:ea typeface="宋体" pitchFamily="2" charset="-122"/>
                  </a:endParaRPr>
                </a:p>
              </p:txBody>
            </p:sp>
            <p:sp>
              <p:nvSpPr>
                <p:cNvPr id="15" name="Line 79"/>
                <p:cNvSpPr>
                  <a:spLocks noChangeShapeType="1"/>
                </p:cNvSpPr>
                <p:nvPr userDrawn="1"/>
              </p:nvSpPr>
              <p:spPr bwMode="ltGray">
                <a:xfrm>
                  <a:off x="3306" y="450"/>
                  <a:ext cx="0" cy="79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eaLnBrk="0" hangingPunct="0">
                    <a:defRPr/>
                  </a:pPr>
                  <a:endParaRPr lang="zh-CN" altLang="en-US">
                    <a:ea typeface="宋体" pitchFamily="2" charset="-122"/>
                  </a:endParaRPr>
                </a:p>
              </p:txBody>
            </p:sp>
            <p:sp>
              <p:nvSpPr>
                <p:cNvPr id="16" name="Line 80"/>
                <p:cNvSpPr>
                  <a:spLocks noChangeShapeType="1"/>
                </p:cNvSpPr>
                <p:nvPr userDrawn="1"/>
              </p:nvSpPr>
              <p:spPr bwMode="ltGray">
                <a:xfrm>
                  <a:off x="2166" y="114"/>
                  <a:ext cx="0" cy="62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eaLnBrk="0" hangingPunct="0">
                    <a:defRPr/>
                  </a:pPr>
                  <a:endParaRPr lang="zh-CN" altLang="en-US">
                    <a:ea typeface="宋体" pitchFamily="2" charset="-122"/>
                  </a:endParaRPr>
                </a:p>
              </p:txBody>
            </p:sp>
            <p:sp>
              <p:nvSpPr>
                <p:cNvPr id="17" name="Line 81"/>
                <p:cNvSpPr>
                  <a:spLocks noChangeShapeType="1"/>
                </p:cNvSpPr>
                <p:nvPr userDrawn="1"/>
              </p:nvSpPr>
              <p:spPr bwMode="ltGray">
                <a:xfrm>
                  <a:off x="1938" y="111"/>
                  <a:ext cx="0" cy="337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eaLnBrk="0" hangingPunct="0">
                    <a:defRPr/>
                  </a:pPr>
                  <a:endParaRPr lang="zh-CN" altLang="en-US">
                    <a:ea typeface="宋体" pitchFamily="2" charset="-122"/>
                  </a:endParaRPr>
                </a:p>
              </p:txBody>
            </p:sp>
            <p:sp>
              <p:nvSpPr>
                <p:cNvPr id="18" name="Line 82"/>
                <p:cNvSpPr>
                  <a:spLocks noChangeShapeType="1"/>
                </p:cNvSpPr>
                <p:nvPr userDrawn="1"/>
              </p:nvSpPr>
              <p:spPr bwMode="ltGray">
                <a:xfrm flipH="1">
                  <a:off x="1912" y="332"/>
                  <a:ext cx="68" cy="0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eaLnBrk="0" hangingPunct="0">
                    <a:defRPr/>
                  </a:pPr>
                  <a:endParaRPr lang="zh-CN" altLang="en-US">
                    <a:ea typeface="宋体" pitchFamily="2" charset="-122"/>
                  </a:endParaRPr>
                </a:p>
              </p:txBody>
            </p:sp>
            <p:sp>
              <p:nvSpPr>
                <p:cNvPr id="19" name="Line 83"/>
                <p:cNvSpPr>
                  <a:spLocks noChangeShapeType="1"/>
                </p:cNvSpPr>
                <p:nvPr userDrawn="1"/>
              </p:nvSpPr>
              <p:spPr bwMode="ltGray">
                <a:xfrm>
                  <a:off x="1778" y="332"/>
                  <a:ext cx="60" cy="0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eaLnBrk="0" hangingPunct="0">
                    <a:defRPr/>
                  </a:pPr>
                  <a:endParaRPr lang="zh-CN" altLang="en-US">
                    <a:ea typeface="宋体" pitchFamily="2" charset="-122"/>
                  </a:endParaRPr>
                </a:p>
              </p:txBody>
            </p:sp>
            <p:sp>
              <p:nvSpPr>
                <p:cNvPr id="20" name="Line 84"/>
                <p:cNvSpPr>
                  <a:spLocks noChangeShapeType="1"/>
                </p:cNvSpPr>
                <p:nvPr userDrawn="1"/>
              </p:nvSpPr>
              <p:spPr bwMode="ltGray">
                <a:xfrm flipH="1">
                  <a:off x="1578" y="332"/>
                  <a:ext cx="82" cy="0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eaLnBrk="0" hangingPunct="0">
                    <a:defRPr/>
                  </a:pPr>
                  <a:endParaRPr lang="zh-CN" altLang="en-US">
                    <a:ea typeface="宋体" pitchFamily="2" charset="-122"/>
                  </a:endParaRPr>
                </a:p>
              </p:txBody>
            </p:sp>
            <p:sp>
              <p:nvSpPr>
                <p:cNvPr id="21" name="Line 85"/>
                <p:cNvSpPr>
                  <a:spLocks noChangeShapeType="1"/>
                </p:cNvSpPr>
                <p:nvPr userDrawn="1"/>
              </p:nvSpPr>
              <p:spPr bwMode="ltGray">
                <a:xfrm>
                  <a:off x="1208" y="332"/>
                  <a:ext cx="348" cy="0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eaLnBrk="0" hangingPunct="0">
                    <a:defRPr/>
                  </a:pPr>
                  <a:endParaRPr lang="zh-CN" altLang="en-US">
                    <a:ea typeface="宋体" pitchFamily="2" charset="-122"/>
                  </a:endParaRPr>
                </a:p>
              </p:txBody>
            </p:sp>
            <p:sp>
              <p:nvSpPr>
                <p:cNvPr id="22" name="Line 86"/>
                <p:cNvSpPr>
                  <a:spLocks noChangeShapeType="1"/>
                </p:cNvSpPr>
                <p:nvPr userDrawn="1"/>
              </p:nvSpPr>
              <p:spPr bwMode="ltGray">
                <a:xfrm>
                  <a:off x="1480" y="234"/>
                  <a:ext cx="0" cy="298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eaLnBrk="0" hangingPunct="0">
                    <a:defRPr/>
                  </a:pPr>
                  <a:endParaRPr lang="zh-CN" altLang="en-US">
                    <a:ea typeface="宋体" pitchFamily="2" charset="-122"/>
                  </a:endParaRPr>
                </a:p>
              </p:txBody>
            </p:sp>
            <p:sp>
              <p:nvSpPr>
                <p:cNvPr id="23" name="Line 87"/>
                <p:cNvSpPr>
                  <a:spLocks noChangeShapeType="1"/>
                </p:cNvSpPr>
                <p:nvPr userDrawn="1"/>
              </p:nvSpPr>
              <p:spPr bwMode="ltGray">
                <a:xfrm>
                  <a:off x="1254" y="252"/>
                  <a:ext cx="0" cy="156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eaLnBrk="0" hangingPunct="0">
                    <a:defRPr/>
                  </a:pPr>
                  <a:endParaRPr lang="zh-CN" altLang="en-US">
                    <a:ea typeface="宋体" pitchFamily="2" charset="-122"/>
                  </a:endParaRPr>
                </a:p>
              </p:txBody>
            </p:sp>
            <p:sp>
              <p:nvSpPr>
                <p:cNvPr id="24" name="Line 88"/>
                <p:cNvSpPr>
                  <a:spLocks noChangeShapeType="1"/>
                </p:cNvSpPr>
                <p:nvPr userDrawn="1"/>
              </p:nvSpPr>
              <p:spPr bwMode="ltGray">
                <a:xfrm flipH="1" flipV="1">
                  <a:off x="1482" y="109"/>
                  <a:ext cx="0" cy="27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eaLnBrk="0" hangingPunct="0">
                    <a:defRPr/>
                  </a:pPr>
                  <a:endParaRPr lang="zh-CN" altLang="en-US">
                    <a:ea typeface="宋体" pitchFamily="2" charset="-122"/>
                  </a:endParaRPr>
                </a:p>
              </p:txBody>
            </p:sp>
            <p:sp>
              <p:nvSpPr>
                <p:cNvPr id="25" name="Line 89"/>
                <p:cNvSpPr>
                  <a:spLocks noChangeShapeType="1"/>
                </p:cNvSpPr>
                <p:nvPr userDrawn="1"/>
              </p:nvSpPr>
              <p:spPr bwMode="ltGray">
                <a:xfrm>
                  <a:off x="1710" y="180"/>
                  <a:ext cx="0" cy="96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eaLnBrk="0" hangingPunct="0">
                    <a:defRPr/>
                  </a:pPr>
                  <a:endParaRPr lang="zh-CN" altLang="en-US">
                    <a:ea typeface="宋体" pitchFamily="2" charset="-122"/>
                  </a:endParaRPr>
                </a:p>
              </p:txBody>
            </p:sp>
            <p:sp>
              <p:nvSpPr>
                <p:cNvPr id="26" name="Line 90"/>
                <p:cNvSpPr>
                  <a:spLocks noChangeShapeType="1"/>
                </p:cNvSpPr>
                <p:nvPr userDrawn="1"/>
              </p:nvSpPr>
              <p:spPr bwMode="ltGray">
                <a:xfrm flipV="1">
                  <a:off x="1710" y="111"/>
                  <a:ext cx="0" cy="22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eaLnBrk="0" hangingPunct="0">
                    <a:defRPr/>
                  </a:pPr>
                  <a:endParaRPr lang="zh-CN" altLang="en-US">
                    <a:ea typeface="宋体" pitchFamily="2" charset="-122"/>
                  </a:endParaRPr>
                </a:p>
              </p:txBody>
            </p:sp>
          </p:grpSp>
        </p:grpSp>
        <p:pic>
          <p:nvPicPr>
            <p:cNvPr id="7" name="Picture 91" descr="earth"/>
            <p:cNvPicPr>
              <a:picLocks noChangeAspect="1" noChangeArrowheads="1"/>
            </p:cNvPicPr>
            <p:nvPr userDrawn="1"/>
          </p:nvPicPr>
          <p:blipFill>
            <a:blip r:embed="rId2">
              <a:clrChange>
                <a:clrFrom>
                  <a:srgbClr val="000000"/>
                </a:clrFrom>
                <a:clrTo>
                  <a:srgbClr val="000000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gray">
            <a:xfrm>
              <a:off x="336" y="1566"/>
              <a:ext cx="690" cy="6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94" name="Picture 97" descr="beiyu-logo0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66725" y="2420938"/>
            <a:ext cx="1152525" cy="1152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88" name="Rectangle 92"/>
          <p:cNvSpPr>
            <a:spLocks noGrp="1" noChangeArrowheads="1"/>
          </p:cNvSpPr>
          <p:nvPr>
            <p:ph type="ctrTitle"/>
          </p:nvPr>
        </p:nvSpPr>
        <p:spPr>
          <a:xfrm>
            <a:off x="1828800" y="1828800"/>
            <a:ext cx="6934200" cy="23622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4189" name="Rectangle 93"/>
          <p:cNvSpPr>
            <a:spLocks noGrp="1" noChangeArrowheads="1"/>
          </p:cNvSpPr>
          <p:nvPr>
            <p:ph type="subTitle" idx="1"/>
          </p:nvPr>
        </p:nvSpPr>
        <p:spPr>
          <a:xfrm>
            <a:off x="1828800" y="4572000"/>
            <a:ext cx="6934200" cy="12954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95" name="Rectangle 94"/>
          <p:cNvSpPr>
            <a:spLocks noGrp="1" noChangeArrowheads="1"/>
          </p:cNvSpPr>
          <p:nvPr>
            <p:ph type="dt" sz="half" idx="10"/>
          </p:nvPr>
        </p:nvSpPr>
        <p:spPr>
          <a:xfrm>
            <a:off x="533400" y="63246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96" name="Rectangle 95"/>
          <p:cNvSpPr>
            <a:spLocks noGrp="1" noChangeArrowheads="1"/>
          </p:cNvSpPr>
          <p:nvPr>
            <p:ph type="ftr" sz="quarter" idx="11"/>
          </p:nvPr>
        </p:nvSpPr>
        <p:spPr>
          <a:xfrm>
            <a:off x="3200400" y="63246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97" name="Rectangle 9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858000" y="63246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8491AAF-7BC2-4870-9684-D725C52EF5E2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64AD494-036B-42B3-BC46-F777B180DC2D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2CDC29-9997-4470-999D-74744E2886FB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85800" y="2147888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2147888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4722B9-3CAA-4F14-87ED-F550C9C3F54F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7AF7DB5-CE29-4FFB-BCD6-8A3BD0FD6724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6F59470-D089-470E-AAFA-E98DE521368C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03F0B78-BEAB-4E66-B0B5-FAE15573FF79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6969798-AA2B-4F0B-99D6-9F13959985B9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C39478A-2D9A-42C4-9E46-534294B4F2C6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3288BC-3E03-4C32-ACA2-62B574C13542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405563" y="930275"/>
            <a:ext cx="2052637" cy="5332413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246063" y="930275"/>
            <a:ext cx="6007100" cy="5332413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2232833-F84A-4676-900D-379EBAE8684E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2"/>
            </a:gs>
            <a:gs pos="50000">
              <a:schemeClr val="bg1"/>
            </a:gs>
            <a:gs pos="100000">
              <a:schemeClr val="bg2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46063" y="930275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单击此处编辑母版标题样式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2147888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3246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+mj-lt"/>
                <a:ea typeface="宋体" pitchFamily="2" charset="-122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3246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+mj-lt"/>
                <a:ea typeface="宋体" pitchFamily="2" charset="-122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3246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400">
                <a:latin typeface="+mj-lt"/>
                <a:ea typeface="宋体" pitchFamily="2" charset="-122"/>
              </a:defRPr>
            </a:lvl1pPr>
          </a:lstStyle>
          <a:p>
            <a:pPr>
              <a:defRPr/>
            </a:pPr>
            <a:fld id="{EE1355FC-A565-4054-B8CC-25174D3D0B5B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  <p:grpSp>
        <p:nvGrpSpPr>
          <p:cNvPr id="1031" name="Group 7"/>
          <p:cNvGrpSpPr>
            <a:grpSpLocks/>
          </p:cNvGrpSpPr>
          <p:nvPr/>
        </p:nvGrpSpPr>
        <p:grpSpPr bwMode="auto">
          <a:xfrm>
            <a:off x="261938" y="87313"/>
            <a:ext cx="8488362" cy="831850"/>
            <a:chOff x="165" y="55"/>
            <a:chExt cx="5347" cy="524"/>
          </a:xfrm>
        </p:grpSpPr>
        <p:grpSp>
          <p:nvGrpSpPr>
            <p:cNvPr id="1033" name="Group 8"/>
            <p:cNvGrpSpPr>
              <a:grpSpLocks/>
            </p:cNvGrpSpPr>
            <p:nvPr userDrawn="1"/>
          </p:nvGrpSpPr>
          <p:grpSpPr bwMode="auto">
            <a:xfrm>
              <a:off x="664" y="104"/>
              <a:ext cx="4848" cy="432"/>
              <a:chOff x="664" y="104"/>
              <a:chExt cx="4848" cy="432"/>
            </a:xfrm>
          </p:grpSpPr>
          <p:sp>
            <p:nvSpPr>
              <p:cNvPr id="3081" name="Freeform 9"/>
              <p:cNvSpPr>
                <a:spLocks/>
              </p:cNvSpPr>
              <p:nvPr/>
            </p:nvSpPr>
            <p:spPr bwMode="ltGray">
              <a:xfrm>
                <a:off x="664" y="104"/>
                <a:ext cx="4848" cy="432"/>
              </a:xfrm>
              <a:custGeom>
                <a:avLst/>
                <a:gdLst/>
                <a:ahLst/>
                <a:cxnLst>
                  <a:cxn ang="0">
                    <a:pos x="4848" y="48"/>
                  </a:cxn>
                  <a:cxn ang="0">
                    <a:pos x="4848" y="432"/>
                  </a:cxn>
                  <a:cxn ang="0">
                    <a:pos x="0" y="432"/>
                  </a:cxn>
                  <a:cxn ang="0">
                    <a:pos x="0" y="0"/>
                  </a:cxn>
                  <a:cxn ang="0">
                    <a:pos x="4848" y="0"/>
                  </a:cxn>
                  <a:cxn ang="0">
                    <a:pos x="4848" y="48"/>
                  </a:cxn>
                </a:cxnLst>
                <a:rect l="0" t="0" r="r" b="b"/>
                <a:pathLst>
                  <a:path w="4848" h="432">
                    <a:moveTo>
                      <a:pt x="4848" y="48"/>
                    </a:moveTo>
                    <a:lnTo>
                      <a:pt x="4848" y="432"/>
                    </a:lnTo>
                    <a:cubicBezTo>
                      <a:pt x="4848" y="432"/>
                      <a:pt x="2424" y="432"/>
                      <a:pt x="0" y="432"/>
                    </a:cubicBezTo>
                    <a:cubicBezTo>
                      <a:pt x="161" y="345"/>
                      <a:pt x="169" y="61"/>
                      <a:pt x="0" y="0"/>
                    </a:cubicBezTo>
                    <a:cubicBezTo>
                      <a:pt x="2424" y="0"/>
                      <a:pt x="4848" y="0"/>
                      <a:pt x="4848" y="0"/>
                    </a:cubicBezTo>
                    <a:lnTo>
                      <a:pt x="4848" y="48"/>
                    </a:lnTo>
                    <a:close/>
                  </a:path>
                </a:pathLst>
              </a:custGeom>
              <a:solidFill>
                <a:schemeClr val="hlink"/>
              </a:solidFill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0" hangingPunct="0">
                  <a:defRPr/>
                </a:pPr>
                <a:endParaRPr lang="zh-CN" altLang="en-US">
                  <a:ea typeface="宋体" pitchFamily="2" charset="-122"/>
                </a:endParaRPr>
              </a:p>
            </p:txBody>
          </p:sp>
          <p:grpSp>
            <p:nvGrpSpPr>
              <p:cNvPr id="1036" name="Group 10"/>
              <p:cNvGrpSpPr>
                <a:grpSpLocks/>
              </p:cNvGrpSpPr>
              <p:nvPr/>
            </p:nvGrpSpPr>
            <p:grpSpPr bwMode="auto">
              <a:xfrm>
                <a:off x="1195" y="104"/>
                <a:ext cx="3827" cy="429"/>
                <a:chOff x="1021" y="240"/>
                <a:chExt cx="3827" cy="429"/>
              </a:xfrm>
            </p:grpSpPr>
            <p:grpSp>
              <p:nvGrpSpPr>
                <p:cNvPr id="1085" name="Group 11"/>
                <p:cNvGrpSpPr>
                  <a:grpSpLocks/>
                </p:cNvGrpSpPr>
                <p:nvPr/>
              </p:nvGrpSpPr>
              <p:grpSpPr bwMode="auto">
                <a:xfrm>
                  <a:off x="1021" y="241"/>
                  <a:ext cx="2208" cy="427"/>
                  <a:chOff x="1021" y="241"/>
                  <a:chExt cx="2208" cy="427"/>
                </a:xfrm>
              </p:grpSpPr>
              <p:sp>
                <p:nvSpPr>
                  <p:cNvPr id="3084" name="Freeform 12"/>
                  <p:cNvSpPr>
                    <a:spLocks/>
                  </p:cNvSpPr>
                  <p:nvPr/>
                </p:nvSpPr>
                <p:spPr bwMode="ltGray">
                  <a:xfrm>
                    <a:off x="2257" y="633"/>
                    <a:ext cx="7" cy="8"/>
                  </a:xfrm>
                  <a:custGeom>
                    <a:avLst/>
                    <a:gdLst/>
                    <a:ahLst/>
                    <a:cxnLst>
                      <a:cxn ang="0">
                        <a:pos x="5" y="11"/>
                      </a:cxn>
                      <a:cxn ang="0">
                        <a:pos x="15" y="5"/>
                      </a:cxn>
                      <a:cxn ang="0">
                        <a:pos x="13" y="17"/>
                      </a:cxn>
                      <a:cxn ang="0">
                        <a:pos x="5" y="11"/>
                      </a:cxn>
                    </a:cxnLst>
                    <a:rect l="0" t="0" r="r" b="b"/>
                    <a:pathLst>
                      <a:path w="15" h="23">
                        <a:moveTo>
                          <a:pt x="5" y="11"/>
                        </a:moveTo>
                        <a:cubicBezTo>
                          <a:pt x="2" y="1"/>
                          <a:pt x="7" y="0"/>
                          <a:pt x="15" y="5"/>
                        </a:cubicBezTo>
                        <a:cubicBezTo>
                          <a:pt x="14" y="9"/>
                          <a:pt x="15" y="13"/>
                          <a:pt x="13" y="17"/>
                        </a:cubicBezTo>
                        <a:cubicBezTo>
                          <a:pt x="9" y="23"/>
                          <a:pt x="0" y="16"/>
                          <a:pt x="5" y="11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eaLnBrk="0" hangingPunct="0">
                      <a:defRPr/>
                    </a:pPr>
                    <a:endParaRPr lang="zh-CN" altLang="en-US">
                      <a:ea typeface="宋体" pitchFamily="2" charset="-122"/>
                    </a:endParaRPr>
                  </a:p>
                </p:txBody>
              </p:sp>
              <p:sp>
                <p:nvSpPr>
                  <p:cNvPr id="3085" name="Freeform 13"/>
                  <p:cNvSpPr>
                    <a:spLocks/>
                  </p:cNvSpPr>
                  <p:nvPr/>
                </p:nvSpPr>
                <p:spPr bwMode="ltGray">
                  <a:xfrm>
                    <a:off x="2332" y="660"/>
                    <a:ext cx="9" cy="8"/>
                  </a:xfrm>
                  <a:custGeom>
                    <a:avLst/>
                    <a:gdLst/>
                    <a:ahLst/>
                    <a:cxnLst>
                      <a:cxn ang="0">
                        <a:pos x="3" y="13"/>
                      </a:cxn>
                      <a:cxn ang="0">
                        <a:pos x="11" y="3"/>
                      </a:cxn>
                      <a:cxn ang="0">
                        <a:pos x="7" y="19"/>
                      </a:cxn>
                      <a:cxn ang="0">
                        <a:pos x="3" y="13"/>
                      </a:cxn>
                    </a:cxnLst>
                    <a:rect l="0" t="0" r="r" b="b"/>
                    <a:pathLst>
                      <a:path w="20" h="23">
                        <a:moveTo>
                          <a:pt x="3" y="13"/>
                        </a:moveTo>
                        <a:cubicBezTo>
                          <a:pt x="0" y="5"/>
                          <a:pt x="2" y="0"/>
                          <a:pt x="11" y="3"/>
                        </a:cubicBezTo>
                        <a:cubicBezTo>
                          <a:pt x="16" y="10"/>
                          <a:pt x="20" y="23"/>
                          <a:pt x="7" y="19"/>
                        </a:cubicBezTo>
                        <a:cubicBezTo>
                          <a:pt x="6" y="17"/>
                          <a:pt x="3" y="13"/>
                          <a:pt x="3" y="13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eaLnBrk="0" hangingPunct="0">
                      <a:defRPr/>
                    </a:pPr>
                    <a:endParaRPr lang="zh-CN" altLang="en-US">
                      <a:ea typeface="宋体" pitchFamily="2" charset="-122"/>
                    </a:endParaRPr>
                  </a:p>
                </p:txBody>
              </p:sp>
              <p:sp>
                <p:nvSpPr>
                  <p:cNvPr id="3086" name="Freeform 14"/>
                  <p:cNvSpPr>
                    <a:spLocks/>
                  </p:cNvSpPr>
                  <p:nvPr/>
                </p:nvSpPr>
                <p:spPr bwMode="ltGray">
                  <a:xfrm>
                    <a:off x="2120" y="616"/>
                    <a:ext cx="13" cy="14"/>
                  </a:xfrm>
                  <a:custGeom>
                    <a:avLst/>
                    <a:gdLst/>
                    <a:ahLst/>
                    <a:cxnLst>
                      <a:cxn ang="0">
                        <a:pos x="16" y="33"/>
                      </a:cxn>
                      <a:cxn ang="0">
                        <a:pos x="8" y="21"/>
                      </a:cxn>
                      <a:cxn ang="0">
                        <a:pos x="0" y="9"/>
                      </a:cxn>
                      <a:cxn ang="0">
                        <a:pos x="16" y="3"/>
                      </a:cxn>
                      <a:cxn ang="0">
                        <a:pos x="30" y="23"/>
                      </a:cxn>
                      <a:cxn ang="0">
                        <a:pos x="28" y="31"/>
                      </a:cxn>
                      <a:cxn ang="0">
                        <a:pos x="16" y="33"/>
                      </a:cxn>
                    </a:cxnLst>
                    <a:rect l="0" t="0" r="r" b="b"/>
                    <a:pathLst>
                      <a:path w="30" h="42">
                        <a:moveTo>
                          <a:pt x="16" y="33"/>
                        </a:moveTo>
                        <a:cubicBezTo>
                          <a:pt x="3" y="20"/>
                          <a:pt x="15" y="34"/>
                          <a:pt x="8" y="21"/>
                        </a:cubicBezTo>
                        <a:cubicBezTo>
                          <a:pt x="6" y="17"/>
                          <a:pt x="0" y="9"/>
                          <a:pt x="0" y="9"/>
                        </a:cubicBezTo>
                        <a:cubicBezTo>
                          <a:pt x="5" y="1"/>
                          <a:pt x="7" y="0"/>
                          <a:pt x="16" y="3"/>
                        </a:cubicBezTo>
                        <a:cubicBezTo>
                          <a:pt x="25" y="16"/>
                          <a:pt x="10" y="16"/>
                          <a:pt x="30" y="23"/>
                        </a:cubicBezTo>
                        <a:cubicBezTo>
                          <a:pt x="29" y="26"/>
                          <a:pt x="30" y="29"/>
                          <a:pt x="28" y="31"/>
                        </a:cubicBezTo>
                        <a:cubicBezTo>
                          <a:pt x="15" y="42"/>
                          <a:pt x="16" y="38"/>
                          <a:pt x="16" y="33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eaLnBrk="0" hangingPunct="0">
                      <a:defRPr/>
                    </a:pPr>
                    <a:endParaRPr lang="zh-CN" altLang="en-US">
                      <a:ea typeface="宋体" pitchFamily="2" charset="-122"/>
                    </a:endParaRPr>
                  </a:p>
                </p:txBody>
              </p:sp>
              <p:sp>
                <p:nvSpPr>
                  <p:cNvPr id="3087" name="Freeform 15"/>
                  <p:cNvSpPr>
                    <a:spLocks/>
                  </p:cNvSpPr>
                  <p:nvPr/>
                </p:nvSpPr>
                <p:spPr bwMode="ltGray">
                  <a:xfrm>
                    <a:off x="1967" y="629"/>
                    <a:ext cx="11" cy="5"/>
                  </a:xfrm>
                  <a:custGeom>
                    <a:avLst/>
                    <a:gdLst/>
                    <a:ahLst/>
                    <a:cxnLst>
                      <a:cxn ang="0">
                        <a:pos x="15" y="16"/>
                      </a:cxn>
                      <a:cxn ang="0">
                        <a:pos x="3" y="8"/>
                      </a:cxn>
                      <a:cxn ang="0">
                        <a:pos x="15" y="0"/>
                      </a:cxn>
                      <a:cxn ang="0">
                        <a:pos x="15" y="16"/>
                      </a:cxn>
                    </a:cxnLst>
                    <a:rect l="0" t="0" r="r" b="b"/>
                    <a:pathLst>
                      <a:path w="25" h="16">
                        <a:moveTo>
                          <a:pt x="15" y="16"/>
                        </a:moveTo>
                        <a:cubicBezTo>
                          <a:pt x="10" y="15"/>
                          <a:pt x="0" y="12"/>
                          <a:pt x="3" y="8"/>
                        </a:cubicBezTo>
                        <a:cubicBezTo>
                          <a:pt x="6" y="4"/>
                          <a:pt x="15" y="0"/>
                          <a:pt x="15" y="0"/>
                        </a:cubicBezTo>
                        <a:cubicBezTo>
                          <a:pt x="17" y="3"/>
                          <a:pt x="25" y="16"/>
                          <a:pt x="15" y="16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eaLnBrk="0" hangingPunct="0">
                      <a:defRPr/>
                    </a:pPr>
                    <a:endParaRPr lang="zh-CN" altLang="en-US">
                      <a:ea typeface="宋体" pitchFamily="2" charset="-122"/>
                    </a:endParaRPr>
                  </a:p>
                </p:txBody>
              </p:sp>
              <p:sp>
                <p:nvSpPr>
                  <p:cNvPr id="3088" name="Freeform 16"/>
                  <p:cNvSpPr>
                    <a:spLocks/>
                  </p:cNvSpPr>
                  <p:nvPr/>
                </p:nvSpPr>
                <p:spPr bwMode="ltGray">
                  <a:xfrm>
                    <a:off x="1921" y="635"/>
                    <a:ext cx="28" cy="16"/>
                  </a:xfrm>
                  <a:custGeom>
                    <a:avLst/>
                    <a:gdLst/>
                    <a:ahLst/>
                    <a:cxnLst>
                      <a:cxn ang="0">
                        <a:pos x="14" y="24"/>
                      </a:cxn>
                      <a:cxn ang="0">
                        <a:pos x="30" y="4"/>
                      </a:cxn>
                      <a:cxn ang="0">
                        <a:pos x="42" y="0"/>
                      </a:cxn>
                      <a:cxn ang="0">
                        <a:pos x="58" y="12"/>
                      </a:cxn>
                      <a:cxn ang="0">
                        <a:pos x="32" y="26"/>
                      </a:cxn>
                      <a:cxn ang="0">
                        <a:pos x="12" y="46"/>
                      </a:cxn>
                      <a:cxn ang="0">
                        <a:pos x="8" y="20"/>
                      </a:cxn>
                      <a:cxn ang="0">
                        <a:pos x="12" y="14"/>
                      </a:cxn>
                      <a:cxn ang="0">
                        <a:pos x="14" y="24"/>
                      </a:cxn>
                    </a:cxnLst>
                    <a:rect l="0" t="0" r="r" b="b"/>
                    <a:pathLst>
                      <a:path w="65" h="46">
                        <a:moveTo>
                          <a:pt x="14" y="24"/>
                        </a:moveTo>
                        <a:cubicBezTo>
                          <a:pt x="18" y="13"/>
                          <a:pt x="16" y="9"/>
                          <a:pt x="30" y="4"/>
                        </a:cubicBezTo>
                        <a:cubicBezTo>
                          <a:pt x="34" y="3"/>
                          <a:pt x="42" y="0"/>
                          <a:pt x="42" y="0"/>
                        </a:cubicBezTo>
                        <a:cubicBezTo>
                          <a:pt x="50" y="1"/>
                          <a:pt x="65" y="0"/>
                          <a:pt x="58" y="12"/>
                        </a:cubicBezTo>
                        <a:cubicBezTo>
                          <a:pt x="53" y="21"/>
                          <a:pt x="40" y="21"/>
                          <a:pt x="32" y="26"/>
                        </a:cubicBezTo>
                        <a:cubicBezTo>
                          <a:pt x="26" y="35"/>
                          <a:pt x="23" y="42"/>
                          <a:pt x="12" y="46"/>
                        </a:cubicBezTo>
                        <a:cubicBezTo>
                          <a:pt x="0" y="42"/>
                          <a:pt x="5" y="30"/>
                          <a:pt x="8" y="20"/>
                        </a:cubicBezTo>
                        <a:cubicBezTo>
                          <a:pt x="9" y="18"/>
                          <a:pt x="10" y="13"/>
                          <a:pt x="12" y="14"/>
                        </a:cubicBezTo>
                        <a:cubicBezTo>
                          <a:pt x="15" y="16"/>
                          <a:pt x="13" y="21"/>
                          <a:pt x="14" y="24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eaLnBrk="0" hangingPunct="0">
                      <a:defRPr/>
                    </a:pPr>
                    <a:endParaRPr lang="zh-CN" altLang="en-US">
                      <a:ea typeface="宋体" pitchFamily="2" charset="-122"/>
                    </a:endParaRPr>
                  </a:p>
                </p:txBody>
              </p:sp>
              <p:sp>
                <p:nvSpPr>
                  <p:cNvPr id="3089" name="Freeform 17"/>
                  <p:cNvSpPr>
                    <a:spLocks/>
                  </p:cNvSpPr>
                  <p:nvPr/>
                </p:nvSpPr>
                <p:spPr bwMode="ltGray">
                  <a:xfrm>
                    <a:off x="1892" y="634"/>
                    <a:ext cx="29" cy="16"/>
                  </a:xfrm>
                  <a:custGeom>
                    <a:avLst/>
                    <a:gdLst/>
                    <a:ahLst/>
                    <a:cxnLst>
                      <a:cxn ang="0">
                        <a:pos x="0" y="31"/>
                      </a:cxn>
                      <a:cxn ang="0">
                        <a:pos x="18" y="25"/>
                      </a:cxn>
                      <a:cxn ang="0">
                        <a:pos x="52" y="1"/>
                      </a:cxn>
                      <a:cxn ang="0">
                        <a:pos x="64" y="3"/>
                      </a:cxn>
                      <a:cxn ang="0">
                        <a:pos x="50" y="19"/>
                      </a:cxn>
                      <a:cxn ang="0">
                        <a:pos x="28" y="33"/>
                      </a:cxn>
                      <a:cxn ang="0">
                        <a:pos x="22" y="47"/>
                      </a:cxn>
                      <a:cxn ang="0">
                        <a:pos x="16" y="45"/>
                      </a:cxn>
                      <a:cxn ang="0">
                        <a:pos x="12" y="39"/>
                      </a:cxn>
                      <a:cxn ang="0">
                        <a:pos x="0" y="35"/>
                      </a:cxn>
                      <a:cxn ang="0">
                        <a:pos x="0" y="31"/>
                      </a:cxn>
                    </a:cxnLst>
                    <a:rect l="0" t="0" r="r" b="b"/>
                    <a:pathLst>
                      <a:path w="69" h="47">
                        <a:moveTo>
                          <a:pt x="0" y="31"/>
                        </a:moveTo>
                        <a:cubicBezTo>
                          <a:pt x="7" y="24"/>
                          <a:pt x="9" y="22"/>
                          <a:pt x="18" y="25"/>
                        </a:cubicBezTo>
                        <a:cubicBezTo>
                          <a:pt x="25" y="4"/>
                          <a:pt x="36" y="12"/>
                          <a:pt x="52" y="1"/>
                        </a:cubicBezTo>
                        <a:cubicBezTo>
                          <a:pt x="56" y="2"/>
                          <a:pt x="61" y="0"/>
                          <a:pt x="64" y="3"/>
                        </a:cubicBezTo>
                        <a:cubicBezTo>
                          <a:pt x="69" y="8"/>
                          <a:pt x="50" y="19"/>
                          <a:pt x="50" y="19"/>
                        </a:cubicBezTo>
                        <a:cubicBezTo>
                          <a:pt x="46" y="31"/>
                          <a:pt x="35" y="22"/>
                          <a:pt x="28" y="33"/>
                        </a:cubicBezTo>
                        <a:cubicBezTo>
                          <a:pt x="31" y="41"/>
                          <a:pt x="31" y="44"/>
                          <a:pt x="22" y="47"/>
                        </a:cubicBezTo>
                        <a:cubicBezTo>
                          <a:pt x="20" y="46"/>
                          <a:pt x="18" y="46"/>
                          <a:pt x="16" y="45"/>
                        </a:cubicBezTo>
                        <a:cubicBezTo>
                          <a:pt x="14" y="43"/>
                          <a:pt x="14" y="40"/>
                          <a:pt x="12" y="39"/>
                        </a:cubicBezTo>
                        <a:cubicBezTo>
                          <a:pt x="8" y="37"/>
                          <a:pt x="0" y="35"/>
                          <a:pt x="0" y="35"/>
                        </a:cubicBezTo>
                        <a:cubicBezTo>
                          <a:pt x="2" y="26"/>
                          <a:pt x="3" y="25"/>
                          <a:pt x="0" y="31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eaLnBrk="0" hangingPunct="0">
                      <a:defRPr/>
                    </a:pPr>
                    <a:endParaRPr lang="zh-CN" altLang="en-US">
                      <a:ea typeface="宋体" pitchFamily="2" charset="-122"/>
                    </a:endParaRPr>
                  </a:p>
                </p:txBody>
              </p:sp>
              <p:sp>
                <p:nvSpPr>
                  <p:cNvPr id="3090" name="Freeform 18"/>
                  <p:cNvSpPr>
                    <a:spLocks/>
                  </p:cNvSpPr>
                  <p:nvPr/>
                </p:nvSpPr>
                <p:spPr bwMode="ltGray">
                  <a:xfrm>
                    <a:off x="1735" y="547"/>
                    <a:ext cx="151" cy="93"/>
                  </a:xfrm>
                  <a:custGeom>
                    <a:avLst/>
                    <a:gdLst/>
                    <a:ahLst/>
                    <a:cxnLst>
                      <a:cxn ang="0">
                        <a:pos x="10" y="4"/>
                      </a:cxn>
                      <a:cxn ang="0">
                        <a:pos x="36" y="18"/>
                      </a:cxn>
                      <a:cxn ang="0">
                        <a:pos x="46" y="30"/>
                      </a:cxn>
                      <a:cxn ang="0">
                        <a:pos x="76" y="52"/>
                      </a:cxn>
                      <a:cxn ang="0">
                        <a:pos x="92" y="66"/>
                      </a:cxn>
                      <a:cxn ang="0">
                        <a:pos x="122" y="98"/>
                      </a:cxn>
                      <a:cxn ang="0">
                        <a:pos x="136" y="128"/>
                      </a:cxn>
                      <a:cxn ang="0">
                        <a:pos x="148" y="132"/>
                      </a:cxn>
                      <a:cxn ang="0">
                        <a:pos x="154" y="150"/>
                      </a:cxn>
                      <a:cxn ang="0">
                        <a:pos x="176" y="152"/>
                      </a:cxn>
                      <a:cxn ang="0">
                        <a:pos x="170" y="196"/>
                      </a:cxn>
                      <a:cxn ang="0">
                        <a:pos x="180" y="224"/>
                      </a:cxn>
                      <a:cxn ang="0">
                        <a:pos x="198" y="232"/>
                      </a:cxn>
                      <a:cxn ang="0">
                        <a:pos x="216" y="234"/>
                      </a:cxn>
                      <a:cxn ang="0">
                        <a:pos x="236" y="242"/>
                      </a:cxn>
                      <a:cxn ang="0">
                        <a:pos x="254" y="236"/>
                      </a:cxn>
                      <a:cxn ang="0">
                        <a:pos x="272" y="248"/>
                      </a:cxn>
                      <a:cxn ang="0">
                        <a:pos x="296" y="256"/>
                      </a:cxn>
                      <a:cxn ang="0">
                        <a:pos x="314" y="264"/>
                      </a:cxn>
                      <a:cxn ang="0">
                        <a:pos x="352" y="266"/>
                      </a:cxn>
                      <a:cxn ang="0">
                        <a:pos x="342" y="274"/>
                      </a:cxn>
                      <a:cxn ang="0">
                        <a:pos x="322" y="272"/>
                      </a:cxn>
                      <a:cxn ang="0">
                        <a:pos x="300" y="270"/>
                      </a:cxn>
                      <a:cxn ang="0">
                        <a:pos x="288" y="266"/>
                      </a:cxn>
                      <a:cxn ang="0">
                        <a:pos x="252" y="264"/>
                      </a:cxn>
                      <a:cxn ang="0">
                        <a:pos x="234" y="260"/>
                      </a:cxn>
                      <a:cxn ang="0">
                        <a:pos x="172" y="242"/>
                      </a:cxn>
                      <a:cxn ang="0">
                        <a:pos x="160" y="216"/>
                      </a:cxn>
                      <a:cxn ang="0">
                        <a:pos x="126" y="200"/>
                      </a:cxn>
                      <a:cxn ang="0">
                        <a:pos x="108" y="186"/>
                      </a:cxn>
                      <a:cxn ang="0">
                        <a:pos x="94" y="158"/>
                      </a:cxn>
                      <a:cxn ang="0">
                        <a:pos x="68" y="108"/>
                      </a:cxn>
                      <a:cxn ang="0">
                        <a:pos x="64" y="102"/>
                      </a:cxn>
                      <a:cxn ang="0">
                        <a:pos x="58" y="100"/>
                      </a:cxn>
                      <a:cxn ang="0">
                        <a:pos x="54" y="88"/>
                      </a:cxn>
                      <a:cxn ang="0">
                        <a:pos x="38" y="58"/>
                      </a:cxn>
                      <a:cxn ang="0">
                        <a:pos x="20" y="40"/>
                      </a:cxn>
                      <a:cxn ang="0">
                        <a:pos x="4" y="22"/>
                      </a:cxn>
                      <a:cxn ang="0">
                        <a:pos x="10" y="2"/>
                      </a:cxn>
                      <a:cxn ang="0">
                        <a:pos x="10" y="4"/>
                      </a:cxn>
                    </a:cxnLst>
                    <a:rect l="0" t="0" r="r" b="b"/>
                    <a:pathLst>
                      <a:path w="355" h="277">
                        <a:moveTo>
                          <a:pt x="10" y="4"/>
                        </a:moveTo>
                        <a:cubicBezTo>
                          <a:pt x="22" y="0"/>
                          <a:pt x="24" y="14"/>
                          <a:pt x="36" y="18"/>
                        </a:cubicBezTo>
                        <a:cubicBezTo>
                          <a:pt x="37" y="19"/>
                          <a:pt x="45" y="29"/>
                          <a:pt x="46" y="30"/>
                        </a:cubicBezTo>
                        <a:cubicBezTo>
                          <a:pt x="56" y="40"/>
                          <a:pt x="67" y="38"/>
                          <a:pt x="76" y="52"/>
                        </a:cubicBezTo>
                        <a:cubicBezTo>
                          <a:pt x="80" y="58"/>
                          <a:pt x="92" y="66"/>
                          <a:pt x="92" y="66"/>
                        </a:cubicBezTo>
                        <a:cubicBezTo>
                          <a:pt x="96" y="79"/>
                          <a:pt x="112" y="88"/>
                          <a:pt x="122" y="98"/>
                        </a:cubicBezTo>
                        <a:cubicBezTo>
                          <a:pt x="124" y="105"/>
                          <a:pt x="130" y="124"/>
                          <a:pt x="136" y="128"/>
                        </a:cubicBezTo>
                        <a:cubicBezTo>
                          <a:pt x="140" y="130"/>
                          <a:pt x="148" y="132"/>
                          <a:pt x="148" y="132"/>
                        </a:cubicBezTo>
                        <a:cubicBezTo>
                          <a:pt x="150" y="138"/>
                          <a:pt x="154" y="150"/>
                          <a:pt x="154" y="150"/>
                        </a:cubicBezTo>
                        <a:cubicBezTo>
                          <a:pt x="161" y="139"/>
                          <a:pt x="168" y="144"/>
                          <a:pt x="176" y="152"/>
                        </a:cubicBezTo>
                        <a:cubicBezTo>
                          <a:pt x="174" y="167"/>
                          <a:pt x="173" y="181"/>
                          <a:pt x="170" y="196"/>
                        </a:cubicBezTo>
                        <a:cubicBezTo>
                          <a:pt x="171" y="202"/>
                          <a:pt x="174" y="220"/>
                          <a:pt x="180" y="224"/>
                        </a:cubicBezTo>
                        <a:cubicBezTo>
                          <a:pt x="185" y="228"/>
                          <a:pt x="193" y="228"/>
                          <a:pt x="198" y="232"/>
                        </a:cubicBezTo>
                        <a:cubicBezTo>
                          <a:pt x="204" y="230"/>
                          <a:pt x="216" y="234"/>
                          <a:pt x="216" y="234"/>
                        </a:cubicBezTo>
                        <a:cubicBezTo>
                          <a:pt x="223" y="241"/>
                          <a:pt x="225" y="245"/>
                          <a:pt x="236" y="242"/>
                        </a:cubicBezTo>
                        <a:cubicBezTo>
                          <a:pt x="242" y="240"/>
                          <a:pt x="254" y="236"/>
                          <a:pt x="254" y="236"/>
                        </a:cubicBezTo>
                        <a:cubicBezTo>
                          <a:pt x="260" y="240"/>
                          <a:pt x="265" y="246"/>
                          <a:pt x="272" y="248"/>
                        </a:cubicBezTo>
                        <a:cubicBezTo>
                          <a:pt x="277" y="250"/>
                          <a:pt x="291" y="252"/>
                          <a:pt x="296" y="256"/>
                        </a:cubicBezTo>
                        <a:cubicBezTo>
                          <a:pt x="301" y="260"/>
                          <a:pt x="314" y="264"/>
                          <a:pt x="314" y="264"/>
                        </a:cubicBezTo>
                        <a:cubicBezTo>
                          <a:pt x="330" y="263"/>
                          <a:pt x="338" y="261"/>
                          <a:pt x="352" y="266"/>
                        </a:cubicBezTo>
                        <a:cubicBezTo>
                          <a:pt x="355" y="275"/>
                          <a:pt x="350" y="277"/>
                          <a:pt x="342" y="274"/>
                        </a:cubicBezTo>
                        <a:cubicBezTo>
                          <a:pt x="336" y="276"/>
                          <a:pt x="322" y="272"/>
                          <a:pt x="322" y="272"/>
                        </a:cubicBezTo>
                        <a:cubicBezTo>
                          <a:pt x="314" y="275"/>
                          <a:pt x="308" y="272"/>
                          <a:pt x="300" y="270"/>
                        </a:cubicBezTo>
                        <a:cubicBezTo>
                          <a:pt x="296" y="269"/>
                          <a:pt x="288" y="266"/>
                          <a:pt x="288" y="266"/>
                        </a:cubicBezTo>
                        <a:cubicBezTo>
                          <a:pt x="276" y="270"/>
                          <a:pt x="264" y="266"/>
                          <a:pt x="252" y="264"/>
                        </a:cubicBezTo>
                        <a:cubicBezTo>
                          <a:pt x="245" y="259"/>
                          <a:pt x="242" y="257"/>
                          <a:pt x="234" y="260"/>
                        </a:cubicBezTo>
                        <a:cubicBezTo>
                          <a:pt x="211" y="252"/>
                          <a:pt x="192" y="256"/>
                          <a:pt x="172" y="242"/>
                        </a:cubicBezTo>
                        <a:cubicBezTo>
                          <a:pt x="165" y="231"/>
                          <a:pt x="176" y="221"/>
                          <a:pt x="160" y="216"/>
                        </a:cubicBezTo>
                        <a:cubicBezTo>
                          <a:pt x="154" y="233"/>
                          <a:pt x="136" y="203"/>
                          <a:pt x="126" y="200"/>
                        </a:cubicBezTo>
                        <a:cubicBezTo>
                          <a:pt x="120" y="196"/>
                          <a:pt x="114" y="190"/>
                          <a:pt x="108" y="186"/>
                        </a:cubicBezTo>
                        <a:cubicBezTo>
                          <a:pt x="104" y="175"/>
                          <a:pt x="104" y="165"/>
                          <a:pt x="94" y="158"/>
                        </a:cubicBezTo>
                        <a:cubicBezTo>
                          <a:pt x="83" y="142"/>
                          <a:pt x="85" y="119"/>
                          <a:pt x="68" y="108"/>
                        </a:cubicBezTo>
                        <a:cubicBezTo>
                          <a:pt x="67" y="106"/>
                          <a:pt x="66" y="104"/>
                          <a:pt x="64" y="102"/>
                        </a:cubicBezTo>
                        <a:cubicBezTo>
                          <a:pt x="62" y="101"/>
                          <a:pt x="59" y="102"/>
                          <a:pt x="58" y="100"/>
                        </a:cubicBezTo>
                        <a:cubicBezTo>
                          <a:pt x="56" y="97"/>
                          <a:pt x="54" y="88"/>
                          <a:pt x="54" y="88"/>
                        </a:cubicBezTo>
                        <a:cubicBezTo>
                          <a:pt x="59" y="73"/>
                          <a:pt x="52" y="61"/>
                          <a:pt x="38" y="58"/>
                        </a:cubicBezTo>
                        <a:cubicBezTo>
                          <a:pt x="32" y="49"/>
                          <a:pt x="31" y="44"/>
                          <a:pt x="20" y="40"/>
                        </a:cubicBezTo>
                        <a:cubicBezTo>
                          <a:pt x="16" y="27"/>
                          <a:pt x="16" y="26"/>
                          <a:pt x="4" y="22"/>
                        </a:cubicBezTo>
                        <a:cubicBezTo>
                          <a:pt x="1" y="13"/>
                          <a:pt x="0" y="5"/>
                          <a:pt x="10" y="2"/>
                        </a:cubicBezTo>
                        <a:cubicBezTo>
                          <a:pt x="18" y="5"/>
                          <a:pt x="18" y="4"/>
                          <a:pt x="10" y="4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eaLnBrk="0" hangingPunct="0">
                      <a:defRPr/>
                    </a:pPr>
                    <a:endParaRPr lang="zh-CN" altLang="en-US">
                      <a:ea typeface="宋体" pitchFamily="2" charset="-122"/>
                    </a:endParaRPr>
                  </a:p>
                </p:txBody>
              </p:sp>
              <p:sp>
                <p:nvSpPr>
                  <p:cNvPr id="3091" name="Freeform 19"/>
                  <p:cNvSpPr>
                    <a:spLocks/>
                  </p:cNvSpPr>
                  <p:nvPr/>
                </p:nvSpPr>
                <p:spPr bwMode="ltGray">
                  <a:xfrm>
                    <a:off x="1827" y="541"/>
                    <a:ext cx="67" cy="68"/>
                  </a:xfrm>
                  <a:custGeom>
                    <a:avLst/>
                    <a:gdLst/>
                    <a:ahLst/>
                    <a:cxnLst>
                      <a:cxn ang="0">
                        <a:pos x="54" y="66"/>
                      </a:cxn>
                      <a:cxn ang="0">
                        <a:pos x="66" y="58"/>
                      </a:cxn>
                      <a:cxn ang="0">
                        <a:pos x="68" y="52"/>
                      </a:cxn>
                      <a:cxn ang="0">
                        <a:pos x="80" y="44"/>
                      </a:cxn>
                      <a:cxn ang="0">
                        <a:pos x="106" y="22"/>
                      </a:cxn>
                      <a:cxn ang="0">
                        <a:pos x="112" y="4"/>
                      </a:cxn>
                      <a:cxn ang="0">
                        <a:pos x="124" y="0"/>
                      </a:cxn>
                      <a:cxn ang="0">
                        <a:pos x="150" y="28"/>
                      </a:cxn>
                      <a:cxn ang="0">
                        <a:pos x="146" y="44"/>
                      </a:cxn>
                      <a:cxn ang="0">
                        <a:pos x="126" y="64"/>
                      </a:cxn>
                      <a:cxn ang="0">
                        <a:pos x="132" y="94"/>
                      </a:cxn>
                      <a:cxn ang="0">
                        <a:pos x="142" y="110"/>
                      </a:cxn>
                      <a:cxn ang="0">
                        <a:pos x="146" y="128"/>
                      </a:cxn>
                      <a:cxn ang="0">
                        <a:pos x="128" y="128"/>
                      </a:cxn>
                      <a:cxn ang="0">
                        <a:pos x="116" y="146"/>
                      </a:cxn>
                      <a:cxn ang="0">
                        <a:pos x="104" y="156"/>
                      </a:cxn>
                      <a:cxn ang="0">
                        <a:pos x="100" y="198"/>
                      </a:cxn>
                      <a:cxn ang="0">
                        <a:pos x="88" y="202"/>
                      </a:cxn>
                      <a:cxn ang="0">
                        <a:pos x="82" y="206"/>
                      </a:cxn>
                      <a:cxn ang="0">
                        <a:pos x="76" y="202"/>
                      </a:cxn>
                      <a:cxn ang="0">
                        <a:pos x="72" y="190"/>
                      </a:cxn>
                      <a:cxn ang="0">
                        <a:pos x="60" y="186"/>
                      </a:cxn>
                      <a:cxn ang="0">
                        <a:pos x="42" y="194"/>
                      </a:cxn>
                      <a:cxn ang="0">
                        <a:pos x="28" y="186"/>
                      </a:cxn>
                      <a:cxn ang="0">
                        <a:pos x="10" y="148"/>
                      </a:cxn>
                      <a:cxn ang="0">
                        <a:pos x="4" y="130"/>
                      </a:cxn>
                      <a:cxn ang="0">
                        <a:pos x="0" y="118"/>
                      </a:cxn>
                      <a:cxn ang="0">
                        <a:pos x="20" y="96"/>
                      </a:cxn>
                      <a:cxn ang="0">
                        <a:pos x="32" y="104"/>
                      </a:cxn>
                      <a:cxn ang="0">
                        <a:pos x="34" y="80"/>
                      </a:cxn>
                      <a:cxn ang="0">
                        <a:pos x="52" y="70"/>
                      </a:cxn>
                      <a:cxn ang="0">
                        <a:pos x="54" y="66"/>
                      </a:cxn>
                    </a:cxnLst>
                    <a:rect l="0" t="0" r="r" b="b"/>
                    <a:pathLst>
                      <a:path w="156" h="206">
                        <a:moveTo>
                          <a:pt x="54" y="66"/>
                        </a:moveTo>
                        <a:cubicBezTo>
                          <a:pt x="58" y="63"/>
                          <a:pt x="64" y="63"/>
                          <a:pt x="66" y="58"/>
                        </a:cubicBezTo>
                        <a:cubicBezTo>
                          <a:pt x="67" y="56"/>
                          <a:pt x="67" y="53"/>
                          <a:pt x="68" y="52"/>
                        </a:cubicBezTo>
                        <a:cubicBezTo>
                          <a:pt x="71" y="49"/>
                          <a:pt x="80" y="44"/>
                          <a:pt x="80" y="44"/>
                        </a:cubicBezTo>
                        <a:cubicBezTo>
                          <a:pt x="113" y="55"/>
                          <a:pt x="85" y="29"/>
                          <a:pt x="106" y="22"/>
                        </a:cubicBezTo>
                        <a:cubicBezTo>
                          <a:pt x="110" y="17"/>
                          <a:pt x="108" y="9"/>
                          <a:pt x="112" y="4"/>
                        </a:cubicBezTo>
                        <a:cubicBezTo>
                          <a:pt x="115" y="1"/>
                          <a:pt x="124" y="0"/>
                          <a:pt x="124" y="0"/>
                        </a:cubicBezTo>
                        <a:cubicBezTo>
                          <a:pt x="138" y="14"/>
                          <a:pt x="126" y="23"/>
                          <a:pt x="150" y="28"/>
                        </a:cubicBezTo>
                        <a:cubicBezTo>
                          <a:pt x="156" y="36"/>
                          <a:pt x="154" y="39"/>
                          <a:pt x="146" y="44"/>
                        </a:cubicBezTo>
                        <a:cubicBezTo>
                          <a:pt x="141" y="52"/>
                          <a:pt x="135" y="61"/>
                          <a:pt x="126" y="64"/>
                        </a:cubicBezTo>
                        <a:cubicBezTo>
                          <a:pt x="118" y="75"/>
                          <a:pt x="128" y="83"/>
                          <a:pt x="132" y="94"/>
                        </a:cubicBezTo>
                        <a:cubicBezTo>
                          <a:pt x="129" y="103"/>
                          <a:pt x="135" y="105"/>
                          <a:pt x="142" y="110"/>
                        </a:cubicBezTo>
                        <a:cubicBezTo>
                          <a:pt x="145" y="119"/>
                          <a:pt x="141" y="120"/>
                          <a:pt x="146" y="128"/>
                        </a:cubicBezTo>
                        <a:cubicBezTo>
                          <a:pt x="142" y="139"/>
                          <a:pt x="135" y="133"/>
                          <a:pt x="128" y="128"/>
                        </a:cubicBezTo>
                        <a:cubicBezTo>
                          <a:pt x="116" y="132"/>
                          <a:pt x="122" y="136"/>
                          <a:pt x="116" y="146"/>
                        </a:cubicBezTo>
                        <a:cubicBezTo>
                          <a:pt x="113" y="151"/>
                          <a:pt x="108" y="152"/>
                          <a:pt x="104" y="156"/>
                        </a:cubicBezTo>
                        <a:cubicBezTo>
                          <a:pt x="107" y="167"/>
                          <a:pt x="112" y="191"/>
                          <a:pt x="100" y="198"/>
                        </a:cubicBezTo>
                        <a:cubicBezTo>
                          <a:pt x="96" y="200"/>
                          <a:pt x="92" y="200"/>
                          <a:pt x="88" y="202"/>
                        </a:cubicBezTo>
                        <a:cubicBezTo>
                          <a:pt x="86" y="203"/>
                          <a:pt x="84" y="205"/>
                          <a:pt x="82" y="206"/>
                        </a:cubicBezTo>
                        <a:cubicBezTo>
                          <a:pt x="80" y="205"/>
                          <a:pt x="77" y="204"/>
                          <a:pt x="76" y="202"/>
                        </a:cubicBezTo>
                        <a:cubicBezTo>
                          <a:pt x="74" y="198"/>
                          <a:pt x="76" y="191"/>
                          <a:pt x="72" y="190"/>
                        </a:cubicBezTo>
                        <a:cubicBezTo>
                          <a:pt x="68" y="189"/>
                          <a:pt x="60" y="186"/>
                          <a:pt x="60" y="186"/>
                        </a:cubicBezTo>
                        <a:cubicBezTo>
                          <a:pt x="53" y="188"/>
                          <a:pt x="49" y="192"/>
                          <a:pt x="42" y="194"/>
                        </a:cubicBezTo>
                        <a:cubicBezTo>
                          <a:pt x="34" y="189"/>
                          <a:pt x="37" y="183"/>
                          <a:pt x="28" y="186"/>
                        </a:cubicBezTo>
                        <a:cubicBezTo>
                          <a:pt x="12" y="181"/>
                          <a:pt x="19" y="161"/>
                          <a:pt x="10" y="148"/>
                        </a:cubicBezTo>
                        <a:cubicBezTo>
                          <a:pt x="5" y="121"/>
                          <a:pt x="11" y="147"/>
                          <a:pt x="4" y="130"/>
                        </a:cubicBezTo>
                        <a:cubicBezTo>
                          <a:pt x="2" y="126"/>
                          <a:pt x="0" y="118"/>
                          <a:pt x="0" y="118"/>
                        </a:cubicBezTo>
                        <a:cubicBezTo>
                          <a:pt x="2" y="95"/>
                          <a:pt x="0" y="83"/>
                          <a:pt x="20" y="96"/>
                        </a:cubicBezTo>
                        <a:cubicBezTo>
                          <a:pt x="23" y="105"/>
                          <a:pt x="23" y="110"/>
                          <a:pt x="32" y="104"/>
                        </a:cubicBezTo>
                        <a:cubicBezTo>
                          <a:pt x="35" y="95"/>
                          <a:pt x="29" y="88"/>
                          <a:pt x="34" y="80"/>
                        </a:cubicBezTo>
                        <a:cubicBezTo>
                          <a:pt x="36" y="76"/>
                          <a:pt x="48" y="73"/>
                          <a:pt x="52" y="70"/>
                        </a:cubicBezTo>
                        <a:cubicBezTo>
                          <a:pt x="57" y="63"/>
                          <a:pt x="58" y="62"/>
                          <a:pt x="54" y="66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eaLnBrk="0" hangingPunct="0">
                      <a:defRPr/>
                    </a:pPr>
                    <a:endParaRPr lang="zh-CN" altLang="en-US">
                      <a:ea typeface="宋体" pitchFamily="2" charset="-122"/>
                    </a:endParaRPr>
                  </a:p>
                </p:txBody>
              </p:sp>
              <p:sp>
                <p:nvSpPr>
                  <p:cNvPr id="3092" name="Freeform 20"/>
                  <p:cNvSpPr>
                    <a:spLocks/>
                  </p:cNvSpPr>
                  <p:nvPr/>
                </p:nvSpPr>
                <p:spPr bwMode="ltGray">
                  <a:xfrm>
                    <a:off x="1892" y="572"/>
                    <a:ext cx="47" cy="13"/>
                  </a:xfrm>
                  <a:custGeom>
                    <a:avLst/>
                    <a:gdLst/>
                    <a:ahLst/>
                    <a:cxnLst>
                      <a:cxn ang="0">
                        <a:pos x="4" y="32"/>
                      </a:cxn>
                      <a:cxn ang="0">
                        <a:pos x="18" y="10"/>
                      </a:cxn>
                      <a:cxn ang="0">
                        <a:pos x="46" y="20"/>
                      </a:cxn>
                      <a:cxn ang="0">
                        <a:pos x="72" y="14"/>
                      </a:cxn>
                      <a:cxn ang="0">
                        <a:pos x="90" y="0"/>
                      </a:cxn>
                      <a:cxn ang="0">
                        <a:pos x="76" y="26"/>
                      </a:cxn>
                      <a:cxn ang="0">
                        <a:pos x="60" y="38"/>
                      </a:cxn>
                      <a:cxn ang="0">
                        <a:pos x="42" y="32"/>
                      </a:cxn>
                      <a:cxn ang="0">
                        <a:pos x="14" y="30"/>
                      </a:cxn>
                      <a:cxn ang="0">
                        <a:pos x="4" y="32"/>
                      </a:cxn>
                    </a:cxnLst>
                    <a:rect l="0" t="0" r="r" b="b"/>
                    <a:pathLst>
                      <a:path w="109" h="38">
                        <a:moveTo>
                          <a:pt x="4" y="32"/>
                        </a:moveTo>
                        <a:cubicBezTo>
                          <a:pt x="7" y="22"/>
                          <a:pt x="7" y="14"/>
                          <a:pt x="18" y="10"/>
                        </a:cubicBezTo>
                        <a:cubicBezTo>
                          <a:pt x="28" y="12"/>
                          <a:pt x="37" y="14"/>
                          <a:pt x="46" y="20"/>
                        </a:cubicBezTo>
                        <a:cubicBezTo>
                          <a:pt x="62" y="15"/>
                          <a:pt x="54" y="17"/>
                          <a:pt x="72" y="14"/>
                        </a:cubicBezTo>
                        <a:cubicBezTo>
                          <a:pt x="77" y="9"/>
                          <a:pt x="90" y="0"/>
                          <a:pt x="90" y="0"/>
                        </a:cubicBezTo>
                        <a:cubicBezTo>
                          <a:pt x="109" y="6"/>
                          <a:pt x="85" y="23"/>
                          <a:pt x="76" y="26"/>
                        </a:cubicBezTo>
                        <a:cubicBezTo>
                          <a:pt x="71" y="33"/>
                          <a:pt x="68" y="35"/>
                          <a:pt x="60" y="38"/>
                        </a:cubicBezTo>
                        <a:cubicBezTo>
                          <a:pt x="54" y="36"/>
                          <a:pt x="42" y="32"/>
                          <a:pt x="42" y="32"/>
                        </a:cubicBezTo>
                        <a:cubicBezTo>
                          <a:pt x="33" y="23"/>
                          <a:pt x="26" y="26"/>
                          <a:pt x="14" y="30"/>
                        </a:cubicBezTo>
                        <a:cubicBezTo>
                          <a:pt x="1" y="28"/>
                          <a:pt x="0" y="24"/>
                          <a:pt x="4" y="32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eaLnBrk="0" hangingPunct="0">
                      <a:defRPr/>
                    </a:pPr>
                    <a:endParaRPr lang="zh-CN" altLang="en-US">
                      <a:ea typeface="宋体" pitchFamily="2" charset="-122"/>
                    </a:endParaRPr>
                  </a:p>
                </p:txBody>
              </p:sp>
              <p:sp>
                <p:nvSpPr>
                  <p:cNvPr id="3093" name="Freeform 21"/>
                  <p:cNvSpPr>
                    <a:spLocks/>
                  </p:cNvSpPr>
                  <p:nvPr/>
                </p:nvSpPr>
                <p:spPr bwMode="ltGray">
                  <a:xfrm>
                    <a:off x="1890" y="588"/>
                    <a:ext cx="32" cy="34"/>
                  </a:xfrm>
                  <a:custGeom>
                    <a:avLst/>
                    <a:gdLst/>
                    <a:ahLst/>
                    <a:cxnLst>
                      <a:cxn ang="0">
                        <a:pos x="8" y="18"/>
                      </a:cxn>
                      <a:cxn ang="0">
                        <a:pos x="18" y="0"/>
                      </a:cxn>
                      <a:cxn ang="0">
                        <a:pos x="34" y="18"/>
                      </a:cxn>
                      <a:cxn ang="0">
                        <a:pos x="62" y="4"/>
                      </a:cxn>
                      <a:cxn ang="0">
                        <a:pos x="46" y="34"/>
                      </a:cxn>
                      <a:cxn ang="0">
                        <a:pos x="54" y="48"/>
                      </a:cxn>
                      <a:cxn ang="0">
                        <a:pos x="58" y="60"/>
                      </a:cxn>
                      <a:cxn ang="0">
                        <a:pos x="46" y="74"/>
                      </a:cxn>
                      <a:cxn ang="0">
                        <a:pos x="34" y="60"/>
                      </a:cxn>
                      <a:cxn ang="0">
                        <a:pos x="22" y="48"/>
                      </a:cxn>
                      <a:cxn ang="0">
                        <a:pos x="28" y="68"/>
                      </a:cxn>
                      <a:cxn ang="0">
                        <a:pos x="30" y="74"/>
                      </a:cxn>
                      <a:cxn ang="0">
                        <a:pos x="20" y="104"/>
                      </a:cxn>
                      <a:cxn ang="0">
                        <a:pos x="12" y="102"/>
                      </a:cxn>
                      <a:cxn ang="0">
                        <a:pos x="8" y="90"/>
                      </a:cxn>
                      <a:cxn ang="0">
                        <a:pos x="0" y="54"/>
                      </a:cxn>
                      <a:cxn ang="0">
                        <a:pos x="2" y="30"/>
                      </a:cxn>
                      <a:cxn ang="0">
                        <a:pos x="8" y="18"/>
                      </a:cxn>
                    </a:cxnLst>
                    <a:rect l="0" t="0" r="r" b="b"/>
                    <a:pathLst>
                      <a:path w="76" h="104">
                        <a:moveTo>
                          <a:pt x="8" y="18"/>
                        </a:moveTo>
                        <a:cubicBezTo>
                          <a:pt x="10" y="8"/>
                          <a:pt x="9" y="3"/>
                          <a:pt x="18" y="0"/>
                        </a:cubicBezTo>
                        <a:cubicBezTo>
                          <a:pt x="28" y="3"/>
                          <a:pt x="25" y="12"/>
                          <a:pt x="34" y="18"/>
                        </a:cubicBezTo>
                        <a:cubicBezTo>
                          <a:pt x="46" y="16"/>
                          <a:pt x="51" y="8"/>
                          <a:pt x="62" y="4"/>
                        </a:cubicBezTo>
                        <a:cubicBezTo>
                          <a:pt x="76" y="9"/>
                          <a:pt x="56" y="31"/>
                          <a:pt x="46" y="34"/>
                        </a:cubicBezTo>
                        <a:cubicBezTo>
                          <a:pt x="51" y="56"/>
                          <a:pt x="43" y="29"/>
                          <a:pt x="54" y="48"/>
                        </a:cubicBezTo>
                        <a:cubicBezTo>
                          <a:pt x="56" y="52"/>
                          <a:pt x="58" y="60"/>
                          <a:pt x="58" y="60"/>
                        </a:cubicBezTo>
                        <a:cubicBezTo>
                          <a:pt x="55" y="68"/>
                          <a:pt x="54" y="71"/>
                          <a:pt x="46" y="74"/>
                        </a:cubicBezTo>
                        <a:cubicBezTo>
                          <a:pt x="38" y="71"/>
                          <a:pt x="37" y="68"/>
                          <a:pt x="34" y="60"/>
                        </a:cubicBezTo>
                        <a:cubicBezTo>
                          <a:pt x="33" y="50"/>
                          <a:pt x="32" y="33"/>
                          <a:pt x="22" y="48"/>
                        </a:cubicBezTo>
                        <a:cubicBezTo>
                          <a:pt x="25" y="60"/>
                          <a:pt x="23" y="53"/>
                          <a:pt x="28" y="68"/>
                        </a:cubicBezTo>
                        <a:cubicBezTo>
                          <a:pt x="29" y="70"/>
                          <a:pt x="30" y="74"/>
                          <a:pt x="30" y="74"/>
                        </a:cubicBezTo>
                        <a:cubicBezTo>
                          <a:pt x="24" y="84"/>
                          <a:pt x="22" y="93"/>
                          <a:pt x="20" y="104"/>
                        </a:cubicBezTo>
                        <a:cubicBezTo>
                          <a:pt x="17" y="103"/>
                          <a:pt x="14" y="104"/>
                          <a:pt x="12" y="102"/>
                        </a:cubicBezTo>
                        <a:cubicBezTo>
                          <a:pt x="9" y="99"/>
                          <a:pt x="8" y="90"/>
                          <a:pt x="8" y="90"/>
                        </a:cubicBezTo>
                        <a:cubicBezTo>
                          <a:pt x="13" y="75"/>
                          <a:pt x="14" y="64"/>
                          <a:pt x="0" y="54"/>
                        </a:cubicBezTo>
                        <a:cubicBezTo>
                          <a:pt x="1" y="46"/>
                          <a:pt x="1" y="38"/>
                          <a:pt x="2" y="30"/>
                        </a:cubicBezTo>
                        <a:cubicBezTo>
                          <a:pt x="2" y="27"/>
                          <a:pt x="13" y="2"/>
                          <a:pt x="8" y="18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eaLnBrk="0" hangingPunct="0">
                      <a:defRPr/>
                    </a:pPr>
                    <a:endParaRPr lang="zh-CN" altLang="en-US">
                      <a:ea typeface="宋体" pitchFamily="2" charset="-122"/>
                    </a:endParaRPr>
                  </a:p>
                </p:txBody>
              </p:sp>
              <p:sp>
                <p:nvSpPr>
                  <p:cNvPr id="3094" name="Freeform 22"/>
                  <p:cNvSpPr>
                    <a:spLocks/>
                  </p:cNvSpPr>
                  <p:nvPr/>
                </p:nvSpPr>
                <p:spPr bwMode="ltGray">
                  <a:xfrm>
                    <a:off x="1944" y="569"/>
                    <a:ext cx="16" cy="20"/>
                  </a:xfrm>
                  <a:custGeom>
                    <a:avLst/>
                    <a:gdLst/>
                    <a:ahLst/>
                    <a:cxnLst>
                      <a:cxn ang="0">
                        <a:pos x="3" y="28"/>
                      </a:cxn>
                      <a:cxn ang="0">
                        <a:pos x="13" y="0"/>
                      </a:cxn>
                      <a:cxn ang="0">
                        <a:pos x="15" y="28"/>
                      </a:cxn>
                      <a:cxn ang="0">
                        <a:pos x="37" y="38"/>
                      </a:cxn>
                      <a:cxn ang="0">
                        <a:pos x="19" y="44"/>
                      </a:cxn>
                      <a:cxn ang="0">
                        <a:pos x="5" y="58"/>
                      </a:cxn>
                      <a:cxn ang="0">
                        <a:pos x="1" y="34"/>
                      </a:cxn>
                      <a:cxn ang="0">
                        <a:pos x="3" y="28"/>
                      </a:cxn>
                    </a:cxnLst>
                    <a:rect l="0" t="0" r="r" b="b"/>
                    <a:pathLst>
                      <a:path w="37" h="61">
                        <a:moveTo>
                          <a:pt x="3" y="28"/>
                        </a:moveTo>
                        <a:cubicBezTo>
                          <a:pt x="5" y="14"/>
                          <a:pt x="2" y="7"/>
                          <a:pt x="13" y="0"/>
                        </a:cubicBezTo>
                        <a:cubicBezTo>
                          <a:pt x="26" y="9"/>
                          <a:pt x="23" y="17"/>
                          <a:pt x="15" y="28"/>
                        </a:cubicBezTo>
                        <a:cubicBezTo>
                          <a:pt x="25" y="31"/>
                          <a:pt x="33" y="27"/>
                          <a:pt x="37" y="38"/>
                        </a:cubicBezTo>
                        <a:cubicBezTo>
                          <a:pt x="30" y="45"/>
                          <a:pt x="28" y="47"/>
                          <a:pt x="19" y="44"/>
                        </a:cubicBezTo>
                        <a:cubicBezTo>
                          <a:pt x="13" y="54"/>
                          <a:pt x="18" y="61"/>
                          <a:pt x="5" y="58"/>
                        </a:cubicBezTo>
                        <a:cubicBezTo>
                          <a:pt x="0" y="50"/>
                          <a:pt x="3" y="44"/>
                          <a:pt x="1" y="34"/>
                        </a:cubicBezTo>
                        <a:cubicBezTo>
                          <a:pt x="2" y="32"/>
                          <a:pt x="3" y="28"/>
                          <a:pt x="3" y="28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eaLnBrk="0" hangingPunct="0">
                      <a:defRPr/>
                    </a:pPr>
                    <a:endParaRPr lang="zh-CN" altLang="en-US">
                      <a:ea typeface="宋体" pitchFamily="2" charset="-122"/>
                    </a:endParaRPr>
                  </a:p>
                </p:txBody>
              </p:sp>
              <p:sp>
                <p:nvSpPr>
                  <p:cNvPr id="3095" name="Freeform 23"/>
                  <p:cNvSpPr>
                    <a:spLocks/>
                  </p:cNvSpPr>
                  <p:nvPr/>
                </p:nvSpPr>
                <p:spPr bwMode="ltGray">
                  <a:xfrm>
                    <a:off x="1948" y="600"/>
                    <a:ext cx="20" cy="10"/>
                  </a:xfrm>
                  <a:custGeom>
                    <a:avLst/>
                    <a:gdLst/>
                    <a:ahLst/>
                    <a:cxnLst>
                      <a:cxn ang="0">
                        <a:pos x="7" y="0"/>
                      </a:cxn>
                      <a:cxn ang="0">
                        <a:pos x="29" y="0"/>
                      </a:cxn>
                      <a:cxn ang="0">
                        <a:pos x="49" y="16"/>
                      </a:cxn>
                      <a:cxn ang="0">
                        <a:pos x="35" y="14"/>
                      </a:cxn>
                      <a:cxn ang="0">
                        <a:pos x="3" y="16"/>
                      </a:cxn>
                      <a:cxn ang="0">
                        <a:pos x="7" y="0"/>
                      </a:cxn>
                    </a:cxnLst>
                    <a:rect l="0" t="0" r="r" b="b"/>
                    <a:pathLst>
                      <a:path w="49" h="29">
                        <a:moveTo>
                          <a:pt x="7" y="0"/>
                        </a:moveTo>
                        <a:cubicBezTo>
                          <a:pt x="15" y="6"/>
                          <a:pt x="19" y="2"/>
                          <a:pt x="29" y="0"/>
                        </a:cubicBezTo>
                        <a:cubicBezTo>
                          <a:pt x="45" y="5"/>
                          <a:pt x="40" y="3"/>
                          <a:pt x="49" y="16"/>
                        </a:cubicBezTo>
                        <a:cubicBezTo>
                          <a:pt x="46" y="29"/>
                          <a:pt x="42" y="21"/>
                          <a:pt x="35" y="14"/>
                        </a:cubicBezTo>
                        <a:cubicBezTo>
                          <a:pt x="26" y="15"/>
                          <a:pt x="12" y="19"/>
                          <a:pt x="3" y="16"/>
                        </a:cubicBezTo>
                        <a:cubicBezTo>
                          <a:pt x="0" y="6"/>
                          <a:pt x="7" y="10"/>
                          <a:pt x="7" y="0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eaLnBrk="0" hangingPunct="0">
                      <a:defRPr/>
                    </a:pPr>
                    <a:endParaRPr lang="zh-CN" altLang="en-US">
                      <a:ea typeface="宋体" pitchFamily="2" charset="-122"/>
                    </a:endParaRPr>
                  </a:p>
                </p:txBody>
              </p:sp>
              <p:sp>
                <p:nvSpPr>
                  <p:cNvPr id="3096" name="Freeform 24"/>
                  <p:cNvSpPr>
                    <a:spLocks/>
                  </p:cNvSpPr>
                  <p:nvPr/>
                </p:nvSpPr>
                <p:spPr bwMode="ltGray">
                  <a:xfrm>
                    <a:off x="1969" y="585"/>
                    <a:ext cx="26" cy="17"/>
                  </a:xfrm>
                  <a:custGeom>
                    <a:avLst/>
                    <a:gdLst/>
                    <a:ahLst/>
                    <a:cxnLst>
                      <a:cxn ang="0">
                        <a:pos x="21" y="38"/>
                      </a:cxn>
                      <a:cxn ang="0">
                        <a:pos x="15" y="26"/>
                      </a:cxn>
                      <a:cxn ang="0">
                        <a:pos x="3" y="22"/>
                      </a:cxn>
                      <a:cxn ang="0">
                        <a:pos x="13" y="8"/>
                      </a:cxn>
                      <a:cxn ang="0">
                        <a:pos x="25" y="0"/>
                      </a:cxn>
                      <a:cxn ang="0">
                        <a:pos x="49" y="10"/>
                      </a:cxn>
                      <a:cxn ang="0">
                        <a:pos x="53" y="20"/>
                      </a:cxn>
                      <a:cxn ang="0">
                        <a:pos x="61" y="32"/>
                      </a:cxn>
                      <a:cxn ang="0">
                        <a:pos x="41" y="38"/>
                      </a:cxn>
                      <a:cxn ang="0">
                        <a:pos x="23" y="44"/>
                      </a:cxn>
                      <a:cxn ang="0">
                        <a:pos x="21" y="38"/>
                      </a:cxn>
                    </a:cxnLst>
                    <a:rect l="0" t="0" r="r" b="b"/>
                    <a:pathLst>
                      <a:path w="61" h="48">
                        <a:moveTo>
                          <a:pt x="21" y="38"/>
                        </a:moveTo>
                        <a:cubicBezTo>
                          <a:pt x="19" y="34"/>
                          <a:pt x="19" y="29"/>
                          <a:pt x="15" y="26"/>
                        </a:cubicBezTo>
                        <a:cubicBezTo>
                          <a:pt x="12" y="24"/>
                          <a:pt x="3" y="22"/>
                          <a:pt x="3" y="22"/>
                        </a:cubicBezTo>
                        <a:cubicBezTo>
                          <a:pt x="0" y="12"/>
                          <a:pt x="5" y="12"/>
                          <a:pt x="13" y="8"/>
                        </a:cubicBezTo>
                        <a:cubicBezTo>
                          <a:pt x="17" y="6"/>
                          <a:pt x="25" y="0"/>
                          <a:pt x="25" y="0"/>
                        </a:cubicBezTo>
                        <a:cubicBezTo>
                          <a:pt x="37" y="2"/>
                          <a:pt x="41" y="2"/>
                          <a:pt x="49" y="10"/>
                        </a:cubicBezTo>
                        <a:cubicBezTo>
                          <a:pt x="45" y="21"/>
                          <a:pt x="46" y="12"/>
                          <a:pt x="53" y="20"/>
                        </a:cubicBezTo>
                        <a:cubicBezTo>
                          <a:pt x="56" y="24"/>
                          <a:pt x="61" y="32"/>
                          <a:pt x="61" y="32"/>
                        </a:cubicBezTo>
                        <a:cubicBezTo>
                          <a:pt x="56" y="47"/>
                          <a:pt x="53" y="42"/>
                          <a:pt x="41" y="38"/>
                        </a:cubicBezTo>
                        <a:cubicBezTo>
                          <a:pt x="27" y="47"/>
                          <a:pt x="34" y="48"/>
                          <a:pt x="23" y="44"/>
                        </a:cubicBezTo>
                        <a:cubicBezTo>
                          <a:pt x="22" y="42"/>
                          <a:pt x="21" y="38"/>
                          <a:pt x="21" y="38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eaLnBrk="0" hangingPunct="0">
                      <a:defRPr/>
                    </a:pPr>
                    <a:endParaRPr lang="zh-CN" altLang="en-US">
                      <a:ea typeface="宋体" pitchFamily="2" charset="-122"/>
                    </a:endParaRPr>
                  </a:p>
                </p:txBody>
              </p:sp>
              <p:sp>
                <p:nvSpPr>
                  <p:cNvPr id="3097" name="Freeform 25"/>
                  <p:cNvSpPr>
                    <a:spLocks/>
                  </p:cNvSpPr>
                  <p:nvPr/>
                </p:nvSpPr>
                <p:spPr bwMode="ltGray">
                  <a:xfrm>
                    <a:off x="1976" y="593"/>
                    <a:ext cx="122" cy="61"/>
                  </a:xfrm>
                  <a:custGeom>
                    <a:avLst/>
                    <a:gdLst/>
                    <a:ahLst/>
                    <a:cxnLst>
                      <a:cxn ang="0">
                        <a:pos x="46" y="28"/>
                      </a:cxn>
                      <a:cxn ang="0">
                        <a:pos x="36" y="14"/>
                      </a:cxn>
                      <a:cxn ang="0">
                        <a:pos x="26" y="30"/>
                      </a:cxn>
                      <a:cxn ang="0">
                        <a:pos x="0" y="24"/>
                      </a:cxn>
                      <a:cxn ang="0">
                        <a:pos x="10" y="42"/>
                      </a:cxn>
                      <a:cxn ang="0">
                        <a:pos x="16" y="62"/>
                      </a:cxn>
                      <a:cxn ang="0">
                        <a:pos x="24" y="48"/>
                      </a:cxn>
                      <a:cxn ang="0">
                        <a:pos x="30" y="44"/>
                      </a:cxn>
                      <a:cxn ang="0">
                        <a:pos x="48" y="56"/>
                      </a:cxn>
                      <a:cxn ang="0">
                        <a:pos x="70" y="62"/>
                      </a:cxn>
                      <a:cxn ang="0">
                        <a:pos x="88" y="72"/>
                      </a:cxn>
                      <a:cxn ang="0">
                        <a:pos x="106" y="102"/>
                      </a:cxn>
                      <a:cxn ang="0">
                        <a:pos x="104" y="122"/>
                      </a:cxn>
                      <a:cxn ang="0">
                        <a:pos x="98" y="134"/>
                      </a:cxn>
                      <a:cxn ang="0">
                        <a:pos x="122" y="128"/>
                      </a:cxn>
                      <a:cxn ang="0">
                        <a:pos x="140" y="140"/>
                      </a:cxn>
                      <a:cxn ang="0">
                        <a:pos x="168" y="148"/>
                      </a:cxn>
                      <a:cxn ang="0">
                        <a:pos x="174" y="146"/>
                      </a:cxn>
                      <a:cxn ang="0">
                        <a:pos x="168" y="134"/>
                      </a:cxn>
                      <a:cxn ang="0">
                        <a:pos x="178" y="136"/>
                      </a:cxn>
                      <a:cxn ang="0">
                        <a:pos x="186" y="118"/>
                      </a:cxn>
                      <a:cxn ang="0">
                        <a:pos x="202" y="122"/>
                      </a:cxn>
                      <a:cxn ang="0">
                        <a:pos x="214" y="130"/>
                      </a:cxn>
                      <a:cxn ang="0">
                        <a:pos x="244" y="168"/>
                      </a:cxn>
                      <a:cxn ang="0">
                        <a:pos x="262" y="178"/>
                      </a:cxn>
                      <a:cxn ang="0">
                        <a:pos x="284" y="170"/>
                      </a:cxn>
                      <a:cxn ang="0">
                        <a:pos x="268" y="160"/>
                      </a:cxn>
                      <a:cxn ang="0">
                        <a:pos x="256" y="138"/>
                      </a:cxn>
                      <a:cxn ang="0">
                        <a:pos x="250" y="132"/>
                      </a:cxn>
                      <a:cxn ang="0">
                        <a:pos x="248" y="122"/>
                      </a:cxn>
                      <a:cxn ang="0">
                        <a:pos x="236" y="116"/>
                      </a:cxn>
                      <a:cxn ang="0">
                        <a:pos x="240" y="96"/>
                      </a:cxn>
                      <a:cxn ang="0">
                        <a:pos x="220" y="86"/>
                      </a:cxn>
                      <a:cxn ang="0">
                        <a:pos x="210" y="70"/>
                      </a:cxn>
                      <a:cxn ang="0">
                        <a:pos x="190" y="54"/>
                      </a:cxn>
                      <a:cxn ang="0">
                        <a:pos x="168" y="38"/>
                      </a:cxn>
                      <a:cxn ang="0">
                        <a:pos x="156" y="34"/>
                      </a:cxn>
                      <a:cxn ang="0">
                        <a:pos x="120" y="16"/>
                      </a:cxn>
                      <a:cxn ang="0">
                        <a:pos x="102" y="4"/>
                      </a:cxn>
                      <a:cxn ang="0">
                        <a:pos x="96" y="0"/>
                      </a:cxn>
                      <a:cxn ang="0">
                        <a:pos x="70" y="10"/>
                      </a:cxn>
                      <a:cxn ang="0">
                        <a:pos x="56" y="32"/>
                      </a:cxn>
                      <a:cxn ang="0">
                        <a:pos x="46" y="28"/>
                      </a:cxn>
                    </a:cxnLst>
                    <a:rect l="0" t="0" r="r" b="b"/>
                    <a:pathLst>
                      <a:path w="286" h="182">
                        <a:moveTo>
                          <a:pt x="46" y="28"/>
                        </a:moveTo>
                        <a:cubicBezTo>
                          <a:pt x="41" y="14"/>
                          <a:pt x="46" y="17"/>
                          <a:pt x="36" y="14"/>
                        </a:cubicBezTo>
                        <a:cubicBezTo>
                          <a:pt x="31" y="17"/>
                          <a:pt x="26" y="30"/>
                          <a:pt x="26" y="30"/>
                        </a:cubicBezTo>
                        <a:cubicBezTo>
                          <a:pt x="12" y="25"/>
                          <a:pt x="19" y="21"/>
                          <a:pt x="0" y="24"/>
                        </a:cubicBezTo>
                        <a:cubicBezTo>
                          <a:pt x="2" y="33"/>
                          <a:pt x="2" y="37"/>
                          <a:pt x="10" y="42"/>
                        </a:cubicBezTo>
                        <a:cubicBezTo>
                          <a:pt x="12" y="49"/>
                          <a:pt x="14" y="55"/>
                          <a:pt x="16" y="62"/>
                        </a:cubicBezTo>
                        <a:cubicBezTo>
                          <a:pt x="24" y="59"/>
                          <a:pt x="27" y="57"/>
                          <a:pt x="24" y="48"/>
                        </a:cubicBezTo>
                        <a:cubicBezTo>
                          <a:pt x="26" y="47"/>
                          <a:pt x="28" y="43"/>
                          <a:pt x="30" y="44"/>
                        </a:cubicBezTo>
                        <a:cubicBezTo>
                          <a:pt x="48" y="48"/>
                          <a:pt x="36" y="52"/>
                          <a:pt x="48" y="56"/>
                        </a:cubicBezTo>
                        <a:cubicBezTo>
                          <a:pt x="74" y="65"/>
                          <a:pt x="47" y="56"/>
                          <a:pt x="70" y="62"/>
                        </a:cubicBezTo>
                        <a:cubicBezTo>
                          <a:pt x="77" y="64"/>
                          <a:pt x="88" y="72"/>
                          <a:pt x="88" y="72"/>
                        </a:cubicBezTo>
                        <a:cubicBezTo>
                          <a:pt x="96" y="84"/>
                          <a:pt x="102" y="87"/>
                          <a:pt x="106" y="102"/>
                        </a:cubicBezTo>
                        <a:cubicBezTo>
                          <a:pt x="105" y="109"/>
                          <a:pt x="106" y="115"/>
                          <a:pt x="104" y="122"/>
                        </a:cubicBezTo>
                        <a:cubicBezTo>
                          <a:pt x="103" y="126"/>
                          <a:pt x="94" y="132"/>
                          <a:pt x="98" y="134"/>
                        </a:cubicBezTo>
                        <a:cubicBezTo>
                          <a:pt x="106" y="137"/>
                          <a:pt x="122" y="128"/>
                          <a:pt x="122" y="128"/>
                        </a:cubicBezTo>
                        <a:cubicBezTo>
                          <a:pt x="130" y="131"/>
                          <a:pt x="133" y="135"/>
                          <a:pt x="140" y="140"/>
                        </a:cubicBezTo>
                        <a:cubicBezTo>
                          <a:pt x="148" y="145"/>
                          <a:pt x="159" y="145"/>
                          <a:pt x="168" y="148"/>
                        </a:cubicBezTo>
                        <a:cubicBezTo>
                          <a:pt x="170" y="147"/>
                          <a:pt x="173" y="148"/>
                          <a:pt x="174" y="146"/>
                        </a:cubicBezTo>
                        <a:cubicBezTo>
                          <a:pt x="176" y="142"/>
                          <a:pt x="164" y="136"/>
                          <a:pt x="168" y="134"/>
                        </a:cubicBezTo>
                        <a:cubicBezTo>
                          <a:pt x="171" y="132"/>
                          <a:pt x="175" y="135"/>
                          <a:pt x="178" y="136"/>
                        </a:cubicBezTo>
                        <a:cubicBezTo>
                          <a:pt x="182" y="131"/>
                          <a:pt x="186" y="118"/>
                          <a:pt x="186" y="118"/>
                        </a:cubicBezTo>
                        <a:cubicBezTo>
                          <a:pt x="189" y="119"/>
                          <a:pt x="199" y="120"/>
                          <a:pt x="202" y="122"/>
                        </a:cubicBezTo>
                        <a:cubicBezTo>
                          <a:pt x="206" y="124"/>
                          <a:pt x="214" y="130"/>
                          <a:pt x="214" y="130"/>
                        </a:cubicBezTo>
                        <a:cubicBezTo>
                          <a:pt x="224" y="145"/>
                          <a:pt x="228" y="158"/>
                          <a:pt x="244" y="168"/>
                        </a:cubicBezTo>
                        <a:cubicBezTo>
                          <a:pt x="250" y="172"/>
                          <a:pt x="262" y="178"/>
                          <a:pt x="262" y="178"/>
                        </a:cubicBezTo>
                        <a:cubicBezTo>
                          <a:pt x="265" y="178"/>
                          <a:pt x="286" y="182"/>
                          <a:pt x="284" y="170"/>
                        </a:cubicBezTo>
                        <a:cubicBezTo>
                          <a:pt x="283" y="164"/>
                          <a:pt x="268" y="160"/>
                          <a:pt x="268" y="160"/>
                        </a:cubicBezTo>
                        <a:cubicBezTo>
                          <a:pt x="261" y="150"/>
                          <a:pt x="270" y="143"/>
                          <a:pt x="256" y="138"/>
                        </a:cubicBezTo>
                        <a:cubicBezTo>
                          <a:pt x="254" y="136"/>
                          <a:pt x="251" y="135"/>
                          <a:pt x="250" y="132"/>
                        </a:cubicBezTo>
                        <a:cubicBezTo>
                          <a:pt x="248" y="129"/>
                          <a:pt x="250" y="125"/>
                          <a:pt x="248" y="122"/>
                        </a:cubicBezTo>
                        <a:cubicBezTo>
                          <a:pt x="246" y="118"/>
                          <a:pt x="240" y="118"/>
                          <a:pt x="236" y="116"/>
                        </a:cubicBezTo>
                        <a:cubicBezTo>
                          <a:pt x="230" y="107"/>
                          <a:pt x="227" y="100"/>
                          <a:pt x="240" y="96"/>
                        </a:cubicBezTo>
                        <a:cubicBezTo>
                          <a:pt x="236" y="83"/>
                          <a:pt x="236" y="84"/>
                          <a:pt x="220" y="86"/>
                        </a:cubicBezTo>
                        <a:cubicBezTo>
                          <a:pt x="209" y="82"/>
                          <a:pt x="208" y="82"/>
                          <a:pt x="210" y="70"/>
                        </a:cubicBezTo>
                        <a:cubicBezTo>
                          <a:pt x="207" y="60"/>
                          <a:pt x="199" y="57"/>
                          <a:pt x="190" y="54"/>
                        </a:cubicBezTo>
                        <a:cubicBezTo>
                          <a:pt x="181" y="45"/>
                          <a:pt x="181" y="42"/>
                          <a:pt x="168" y="38"/>
                        </a:cubicBezTo>
                        <a:cubicBezTo>
                          <a:pt x="164" y="37"/>
                          <a:pt x="156" y="34"/>
                          <a:pt x="156" y="34"/>
                        </a:cubicBezTo>
                        <a:cubicBezTo>
                          <a:pt x="146" y="24"/>
                          <a:pt x="134" y="21"/>
                          <a:pt x="120" y="16"/>
                        </a:cubicBezTo>
                        <a:cubicBezTo>
                          <a:pt x="113" y="14"/>
                          <a:pt x="108" y="8"/>
                          <a:pt x="102" y="4"/>
                        </a:cubicBezTo>
                        <a:cubicBezTo>
                          <a:pt x="100" y="3"/>
                          <a:pt x="96" y="0"/>
                          <a:pt x="96" y="0"/>
                        </a:cubicBezTo>
                        <a:cubicBezTo>
                          <a:pt x="83" y="2"/>
                          <a:pt x="79" y="1"/>
                          <a:pt x="70" y="10"/>
                        </a:cubicBezTo>
                        <a:cubicBezTo>
                          <a:pt x="67" y="19"/>
                          <a:pt x="63" y="27"/>
                          <a:pt x="56" y="32"/>
                        </a:cubicBezTo>
                        <a:cubicBezTo>
                          <a:pt x="49" y="30"/>
                          <a:pt x="52" y="31"/>
                          <a:pt x="46" y="28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eaLnBrk="0" hangingPunct="0">
                      <a:defRPr/>
                    </a:pPr>
                    <a:endParaRPr lang="zh-CN" altLang="en-US">
                      <a:ea typeface="宋体" pitchFamily="2" charset="-122"/>
                    </a:endParaRPr>
                  </a:p>
                </p:txBody>
              </p:sp>
              <p:sp>
                <p:nvSpPr>
                  <p:cNvPr id="3098" name="Freeform 26"/>
                  <p:cNvSpPr>
                    <a:spLocks/>
                  </p:cNvSpPr>
                  <p:nvPr/>
                </p:nvSpPr>
                <p:spPr bwMode="ltGray">
                  <a:xfrm>
                    <a:off x="2082" y="599"/>
                    <a:ext cx="33" cy="26"/>
                  </a:xfrm>
                  <a:custGeom>
                    <a:avLst/>
                    <a:gdLst/>
                    <a:ahLst/>
                    <a:cxnLst>
                      <a:cxn ang="0">
                        <a:pos x="1" y="58"/>
                      </a:cxn>
                      <a:cxn ang="0">
                        <a:pos x="27" y="60"/>
                      </a:cxn>
                      <a:cxn ang="0">
                        <a:pos x="45" y="48"/>
                      </a:cxn>
                      <a:cxn ang="0">
                        <a:pos x="57" y="30"/>
                      </a:cxn>
                      <a:cxn ang="0">
                        <a:pos x="43" y="14"/>
                      </a:cxn>
                      <a:cxn ang="0">
                        <a:pos x="43" y="4"/>
                      </a:cxn>
                      <a:cxn ang="0">
                        <a:pos x="71" y="26"/>
                      </a:cxn>
                      <a:cxn ang="0">
                        <a:pos x="67" y="54"/>
                      </a:cxn>
                      <a:cxn ang="0">
                        <a:pos x="33" y="78"/>
                      </a:cxn>
                      <a:cxn ang="0">
                        <a:pos x="9" y="66"/>
                      </a:cxn>
                      <a:cxn ang="0">
                        <a:pos x="3" y="62"/>
                      </a:cxn>
                      <a:cxn ang="0">
                        <a:pos x="1" y="58"/>
                      </a:cxn>
                    </a:cxnLst>
                    <a:rect l="0" t="0" r="r" b="b"/>
                    <a:pathLst>
                      <a:path w="78" h="78">
                        <a:moveTo>
                          <a:pt x="1" y="58"/>
                        </a:moveTo>
                        <a:cubicBezTo>
                          <a:pt x="6" y="44"/>
                          <a:pt x="18" y="57"/>
                          <a:pt x="27" y="60"/>
                        </a:cubicBezTo>
                        <a:cubicBezTo>
                          <a:pt x="35" y="57"/>
                          <a:pt x="38" y="52"/>
                          <a:pt x="45" y="48"/>
                        </a:cubicBezTo>
                        <a:cubicBezTo>
                          <a:pt x="48" y="40"/>
                          <a:pt x="51" y="36"/>
                          <a:pt x="57" y="30"/>
                        </a:cubicBezTo>
                        <a:cubicBezTo>
                          <a:pt x="55" y="23"/>
                          <a:pt x="43" y="14"/>
                          <a:pt x="43" y="14"/>
                        </a:cubicBezTo>
                        <a:cubicBezTo>
                          <a:pt x="33" y="0"/>
                          <a:pt x="30" y="1"/>
                          <a:pt x="43" y="4"/>
                        </a:cubicBezTo>
                        <a:cubicBezTo>
                          <a:pt x="54" y="11"/>
                          <a:pt x="58" y="22"/>
                          <a:pt x="71" y="26"/>
                        </a:cubicBezTo>
                        <a:cubicBezTo>
                          <a:pt x="78" y="37"/>
                          <a:pt x="78" y="46"/>
                          <a:pt x="67" y="54"/>
                        </a:cubicBezTo>
                        <a:cubicBezTo>
                          <a:pt x="51" y="49"/>
                          <a:pt x="53" y="71"/>
                          <a:pt x="33" y="78"/>
                        </a:cubicBezTo>
                        <a:cubicBezTo>
                          <a:pt x="16" y="72"/>
                          <a:pt x="25" y="76"/>
                          <a:pt x="9" y="66"/>
                        </a:cubicBezTo>
                        <a:cubicBezTo>
                          <a:pt x="7" y="65"/>
                          <a:pt x="3" y="62"/>
                          <a:pt x="3" y="62"/>
                        </a:cubicBezTo>
                        <a:cubicBezTo>
                          <a:pt x="0" y="54"/>
                          <a:pt x="13" y="42"/>
                          <a:pt x="1" y="58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eaLnBrk="0" hangingPunct="0">
                      <a:defRPr/>
                    </a:pPr>
                    <a:endParaRPr lang="zh-CN" altLang="en-US">
                      <a:ea typeface="宋体" pitchFamily="2" charset="-122"/>
                    </a:endParaRPr>
                  </a:p>
                </p:txBody>
              </p:sp>
              <p:sp>
                <p:nvSpPr>
                  <p:cNvPr id="3099" name="Freeform 27"/>
                  <p:cNvSpPr>
                    <a:spLocks/>
                  </p:cNvSpPr>
                  <p:nvPr/>
                </p:nvSpPr>
                <p:spPr bwMode="ltGray">
                  <a:xfrm>
                    <a:off x="2152" y="544"/>
                    <a:ext cx="8" cy="6"/>
                  </a:xfrm>
                  <a:custGeom>
                    <a:avLst/>
                    <a:gdLst/>
                    <a:ahLst/>
                    <a:cxnLst>
                      <a:cxn ang="0">
                        <a:pos x="3" y="4"/>
                      </a:cxn>
                      <a:cxn ang="0">
                        <a:pos x="3" y="14"/>
                      </a:cxn>
                      <a:cxn ang="0">
                        <a:pos x="3" y="4"/>
                      </a:cxn>
                    </a:cxnLst>
                    <a:rect l="0" t="0" r="r" b="b"/>
                    <a:pathLst>
                      <a:path w="17" h="18">
                        <a:moveTo>
                          <a:pt x="3" y="4"/>
                        </a:moveTo>
                        <a:cubicBezTo>
                          <a:pt x="17" y="7"/>
                          <a:pt x="16" y="18"/>
                          <a:pt x="3" y="14"/>
                        </a:cubicBezTo>
                        <a:cubicBezTo>
                          <a:pt x="0" y="6"/>
                          <a:pt x="7" y="0"/>
                          <a:pt x="3" y="4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eaLnBrk="0" hangingPunct="0">
                      <a:defRPr/>
                    </a:pPr>
                    <a:endParaRPr lang="zh-CN" altLang="en-US">
                      <a:ea typeface="宋体" pitchFamily="2" charset="-122"/>
                    </a:endParaRPr>
                  </a:p>
                </p:txBody>
              </p:sp>
              <p:sp>
                <p:nvSpPr>
                  <p:cNvPr id="3100" name="Freeform 28"/>
                  <p:cNvSpPr>
                    <a:spLocks/>
                  </p:cNvSpPr>
                  <p:nvPr/>
                </p:nvSpPr>
                <p:spPr bwMode="ltGray">
                  <a:xfrm>
                    <a:off x="2194" y="584"/>
                    <a:ext cx="11" cy="8"/>
                  </a:xfrm>
                  <a:custGeom>
                    <a:avLst/>
                    <a:gdLst/>
                    <a:ahLst/>
                    <a:cxnLst>
                      <a:cxn ang="0">
                        <a:pos x="8" y="14"/>
                      </a:cxn>
                      <a:cxn ang="0">
                        <a:pos x="14" y="0"/>
                      </a:cxn>
                      <a:cxn ang="0">
                        <a:pos x="14" y="22"/>
                      </a:cxn>
                      <a:cxn ang="0">
                        <a:pos x="8" y="14"/>
                      </a:cxn>
                    </a:cxnLst>
                    <a:rect l="0" t="0" r="r" b="b"/>
                    <a:pathLst>
                      <a:path w="26" h="22">
                        <a:moveTo>
                          <a:pt x="8" y="14"/>
                        </a:moveTo>
                        <a:cubicBezTo>
                          <a:pt x="5" y="6"/>
                          <a:pt x="5" y="3"/>
                          <a:pt x="14" y="0"/>
                        </a:cubicBezTo>
                        <a:cubicBezTo>
                          <a:pt x="26" y="4"/>
                          <a:pt x="23" y="16"/>
                          <a:pt x="14" y="22"/>
                        </a:cubicBezTo>
                        <a:cubicBezTo>
                          <a:pt x="0" y="17"/>
                          <a:pt x="13" y="3"/>
                          <a:pt x="8" y="14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eaLnBrk="0" hangingPunct="0">
                      <a:defRPr/>
                    </a:pPr>
                    <a:endParaRPr lang="zh-CN" altLang="en-US">
                      <a:ea typeface="宋体" pitchFamily="2" charset="-122"/>
                    </a:endParaRPr>
                  </a:p>
                </p:txBody>
              </p:sp>
              <p:sp>
                <p:nvSpPr>
                  <p:cNvPr id="3101" name="Freeform 29"/>
                  <p:cNvSpPr>
                    <a:spLocks/>
                  </p:cNvSpPr>
                  <p:nvPr/>
                </p:nvSpPr>
                <p:spPr bwMode="ltGray">
                  <a:xfrm>
                    <a:off x="2059" y="494"/>
                    <a:ext cx="8" cy="5"/>
                  </a:xfrm>
                  <a:custGeom>
                    <a:avLst/>
                    <a:gdLst/>
                    <a:ahLst/>
                    <a:cxnLst>
                      <a:cxn ang="0">
                        <a:pos x="7" y="12"/>
                      </a:cxn>
                      <a:cxn ang="0">
                        <a:pos x="17" y="2"/>
                      </a:cxn>
                      <a:cxn ang="0">
                        <a:pos x="9" y="12"/>
                      </a:cxn>
                      <a:cxn ang="0">
                        <a:pos x="7" y="12"/>
                      </a:cxn>
                    </a:cxnLst>
                    <a:rect l="0" t="0" r="r" b="b"/>
                    <a:pathLst>
                      <a:path w="20" h="15">
                        <a:moveTo>
                          <a:pt x="7" y="12"/>
                        </a:moveTo>
                        <a:cubicBezTo>
                          <a:pt x="0" y="1"/>
                          <a:pt x="6" y="0"/>
                          <a:pt x="17" y="2"/>
                        </a:cubicBezTo>
                        <a:cubicBezTo>
                          <a:pt x="20" y="10"/>
                          <a:pt x="18" y="15"/>
                          <a:pt x="9" y="12"/>
                        </a:cubicBezTo>
                        <a:cubicBezTo>
                          <a:pt x="4" y="4"/>
                          <a:pt x="4" y="4"/>
                          <a:pt x="7" y="12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eaLnBrk="0" hangingPunct="0">
                      <a:defRPr/>
                    </a:pPr>
                    <a:endParaRPr lang="zh-CN" altLang="en-US">
                      <a:ea typeface="宋体" pitchFamily="2" charset="-122"/>
                    </a:endParaRPr>
                  </a:p>
                </p:txBody>
              </p:sp>
              <p:sp>
                <p:nvSpPr>
                  <p:cNvPr id="3102" name="Freeform 30"/>
                  <p:cNvSpPr>
                    <a:spLocks/>
                  </p:cNvSpPr>
                  <p:nvPr/>
                </p:nvSpPr>
                <p:spPr bwMode="ltGray">
                  <a:xfrm>
                    <a:off x="1988" y="536"/>
                    <a:ext cx="8" cy="5"/>
                  </a:xfrm>
                  <a:custGeom>
                    <a:avLst/>
                    <a:gdLst/>
                    <a:ahLst/>
                    <a:cxnLst>
                      <a:cxn ang="0">
                        <a:pos x="7" y="12"/>
                      </a:cxn>
                      <a:cxn ang="0">
                        <a:pos x="15" y="2"/>
                      </a:cxn>
                      <a:cxn ang="0">
                        <a:pos x="15" y="14"/>
                      </a:cxn>
                      <a:cxn ang="0">
                        <a:pos x="7" y="12"/>
                      </a:cxn>
                    </a:cxnLst>
                    <a:rect l="0" t="0" r="r" b="b"/>
                    <a:pathLst>
                      <a:path w="20" h="15">
                        <a:moveTo>
                          <a:pt x="7" y="12"/>
                        </a:moveTo>
                        <a:cubicBezTo>
                          <a:pt x="0" y="2"/>
                          <a:pt x="3" y="0"/>
                          <a:pt x="15" y="2"/>
                        </a:cubicBezTo>
                        <a:cubicBezTo>
                          <a:pt x="16" y="4"/>
                          <a:pt x="20" y="12"/>
                          <a:pt x="15" y="14"/>
                        </a:cubicBezTo>
                        <a:cubicBezTo>
                          <a:pt x="12" y="15"/>
                          <a:pt x="7" y="12"/>
                          <a:pt x="7" y="12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eaLnBrk="0" hangingPunct="0">
                      <a:defRPr/>
                    </a:pPr>
                    <a:endParaRPr lang="zh-CN" altLang="en-US">
                      <a:ea typeface="宋体" pitchFamily="2" charset="-122"/>
                    </a:endParaRPr>
                  </a:p>
                </p:txBody>
              </p:sp>
              <p:sp>
                <p:nvSpPr>
                  <p:cNvPr id="3103" name="Freeform 31"/>
                  <p:cNvSpPr>
                    <a:spLocks/>
                  </p:cNvSpPr>
                  <p:nvPr/>
                </p:nvSpPr>
                <p:spPr bwMode="ltGray">
                  <a:xfrm>
                    <a:off x="1910" y="523"/>
                    <a:ext cx="34" cy="27"/>
                  </a:xfrm>
                  <a:custGeom>
                    <a:avLst/>
                    <a:gdLst/>
                    <a:ahLst/>
                    <a:cxnLst>
                      <a:cxn ang="0">
                        <a:pos x="0" y="50"/>
                      </a:cxn>
                      <a:cxn ang="0">
                        <a:pos x="14" y="24"/>
                      </a:cxn>
                      <a:cxn ang="0">
                        <a:pos x="26" y="20"/>
                      </a:cxn>
                      <a:cxn ang="0">
                        <a:pos x="48" y="18"/>
                      </a:cxn>
                      <a:cxn ang="0">
                        <a:pos x="58" y="0"/>
                      </a:cxn>
                      <a:cxn ang="0">
                        <a:pos x="80" y="40"/>
                      </a:cxn>
                      <a:cxn ang="0">
                        <a:pos x="70" y="56"/>
                      </a:cxn>
                      <a:cxn ang="0">
                        <a:pos x="54" y="62"/>
                      </a:cxn>
                      <a:cxn ang="0">
                        <a:pos x="48" y="80"/>
                      </a:cxn>
                      <a:cxn ang="0">
                        <a:pos x="32" y="68"/>
                      </a:cxn>
                      <a:cxn ang="0">
                        <a:pos x="38" y="52"/>
                      </a:cxn>
                      <a:cxn ang="0">
                        <a:pos x="30" y="28"/>
                      </a:cxn>
                      <a:cxn ang="0">
                        <a:pos x="20" y="48"/>
                      </a:cxn>
                      <a:cxn ang="0">
                        <a:pos x="8" y="56"/>
                      </a:cxn>
                      <a:cxn ang="0">
                        <a:pos x="0" y="50"/>
                      </a:cxn>
                    </a:cxnLst>
                    <a:rect l="0" t="0" r="r" b="b"/>
                    <a:pathLst>
                      <a:path w="80" h="80">
                        <a:moveTo>
                          <a:pt x="0" y="50"/>
                        </a:moveTo>
                        <a:cubicBezTo>
                          <a:pt x="1" y="47"/>
                          <a:pt x="12" y="25"/>
                          <a:pt x="14" y="24"/>
                        </a:cubicBezTo>
                        <a:cubicBezTo>
                          <a:pt x="17" y="22"/>
                          <a:pt x="26" y="20"/>
                          <a:pt x="26" y="20"/>
                        </a:cubicBezTo>
                        <a:cubicBezTo>
                          <a:pt x="34" y="23"/>
                          <a:pt x="40" y="21"/>
                          <a:pt x="48" y="18"/>
                        </a:cubicBezTo>
                        <a:cubicBezTo>
                          <a:pt x="52" y="12"/>
                          <a:pt x="54" y="6"/>
                          <a:pt x="58" y="0"/>
                        </a:cubicBezTo>
                        <a:cubicBezTo>
                          <a:pt x="70" y="4"/>
                          <a:pt x="76" y="28"/>
                          <a:pt x="80" y="40"/>
                        </a:cubicBezTo>
                        <a:cubicBezTo>
                          <a:pt x="75" y="54"/>
                          <a:pt x="80" y="50"/>
                          <a:pt x="70" y="56"/>
                        </a:cubicBezTo>
                        <a:cubicBezTo>
                          <a:pt x="61" y="53"/>
                          <a:pt x="59" y="54"/>
                          <a:pt x="54" y="62"/>
                        </a:cubicBezTo>
                        <a:cubicBezTo>
                          <a:pt x="57" y="71"/>
                          <a:pt x="56" y="75"/>
                          <a:pt x="48" y="80"/>
                        </a:cubicBezTo>
                        <a:cubicBezTo>
                          <a:pt x="40" y="77"/>
                          <a:pt x="39" y="72"/>
                          <a:pt x="32" y="68"/>
                        </a:cubicBezTo>
                        <a:cubicBezTo>
                          <a:pt x="26" y="59"/>
                          <a:pt x="30" y="57"/>
                          <a:pt x="38" y="52"/>
                        </a:cubicBezTo>
                        <a:cubicBezTo>
                          <a:pt x="41" y="42"/>
                          <a:pt x="39" y="34"/>
                          <a:pt x="30" y="28"/>
                        </a:cubicBezTo>
                        <a:cubicBezTo>
                          <a:pt x="20" y="31"/>
                          <a:pt x="30" y="40"/>
                          <a:pt x="20" y="48"/>
                        </a:cubicBezTo>
                        <a:cubicBezTo>
                          <a:pt x="16" y="51"/>
                          <a:pt x="8" y="56"/>
                          <a:pt x="8" y="56"/>
                        </a:cubicBezTo>
                        <a:cubicBezTo>
                          <a:pt x="2" y="50"/>
                          <a:pt x="5" y="50"/>
                          <a:pt x="0" y="50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eaLnBrk="0" hangingPunct="0">
                      <a:defRPr/>
                    </a:pPr>
                    <a:endParaRPr lang="zh-CN" altLang="en-US">
                      <a:ea typeface="宋体" pitchFamily="2" charset="-122"/>
                    </a:endParaRPr>
                  </a:p>
                </p:txBody>
              </p:sp>
              <p:sp>
                <p:nvSpPr>
                  <p:cNvPr id="3104" name="Freeform 32"/>
                  <p:cNvSpPr>
                    <a:spLocks/>
                  </p:cNvSpPr>
                  <p:nvPr/>
                </p:nvSpPr>
                <p:spPr bwMode="ltGray">
                  <a:xfrm>
                    <a:off x="1899" y="466"/>
                    <a:ext cx="40" cy="58"/>
                  </a:xfrm>
                  <a:custGeom>
                    <a:avLst/>
                    <a:gdLst/>
                    <a:ahLst/>
                    <a:cxnLst>
                      <a:cxn ang="0">
                        <a:pos x="14" y="96"/>
                      </a:cxn>
                      <a:cxn ang="0">
                        <a:pos x="26" y="128"/>
                      </a:cxn>
                      <a:cxn ang="0">
                        <a:pos x="32" y="108"/>
                      </a:cxn>
                      <a:cxn ang="0">
                        <a:pos x="52" y="100"/>
                      </a:cxn>
                      <a:cxn ang="0">
                        <a:pos x="46" y="124"/>
                      </a:cxn>
                      <a:cxn ang="0">
                        <a:pos x="66" y="126"/>
                      </a:cxn>
                      <a:cxn ang="0">
                        <a:pos x="76" y="142"/>
                      </a:cxn>
                      <a:cxn ang="0">
                        <a:pos x="58" y="148"/>
                      </a:cxn>
                      <a:cxn ang="0">
                        <a:pos x="74" y="174"/>
                      </a:cxn>
                      <a:cxn ang="0">
                        <a:pos x="84" y="154"/>
                      </a:cxn>
                      <a:cxn ang="0">
                        <a:pos x="82" y="112"/>
                      </a:cxn>
                      <a:cxn ang="0">
                        <a:pos x="60" y="106"/>
                      </a:cxn>
                      <a:cxn ang="0">
                        <a:pos x="50" y="82"/>
                      </a:cxn>
                      <a:cxn ang="0">
                        <a:pos x="34" y="82"/>
                      </a:cxn>
                      <a:cxn ang="0">
                        <a:pos x="30" y="70"/>
                      </a:cxn>
                      <a:cxn ang="0">
                        <a:pos x="42" y="42"/>
                      </a:cxn>
                      <a:cxn ang="0">
                        <a:pos x="30" y="0"/>
                      </a:cxn>
                      <a:cxn ang="0">
                        <a:pos x="18" y="22"/>
                      </a:cxn>
                      <a:cxn ang="0">
                        <a:pos x="4" y="46"/>
                      </a:cxn>
                      <a:cxn ang="0">
                        <a:pos x="14" y="76"/>
                      </a:cxn>
                      <a:cxn ang="0">
                        <a:pos x="14" y="96"/>
                      </a:cxn>
                    </a:cxnLst>
                    <a:rect l="0" t="0" r="r" b="b"/>
                    <a:pathLst>
                      <a:path w="94" h="174">
                        <a:moveTo>
                          <a:pt x="14" y="96"/>
                        </a:moveTo>
                        <a:cubicBezTo>
                          <a:pt x="11" y="109"/>
                          <a:pt x="15" y="120"/>
                          <a:pt x="26" y="128"/>
                        </a:cubicBezTo>
                        <a:cubicBezTo>
                          <a:pt x="34" y="120"/>
                          <a:pt x="35" y="119"/>
                          <a:pt x="32" y="108"/>
                        </a:cubicBezTo>
                        <a:cubicBezTo>
                          <a:pt x="35" y="92"/>
                          <a:pt x="39" y="92"/>
                          <a:pt x="52" y="100"/>
                        </a:cubicBezTo>
                        <a:cubicBezTo>
                          <a:pt x="59" y="110"/>
                          <a:pt x="49" y="114"/>
                          <a:pt x="46" y="124"/>
                        </a:cubicBezTo>
                        <a:cubicBezTo>
                          <a:pt x="50" y="137"/>
                          <a:pt x="57" y="129"/>
                          <a:pt x="66" y="126"/>
                        </a:cubicBezTo>
                        <a:cubicBezTo>
                          <a:pt x="77" y="129"/>
                          <a:pt x="79" y="131"/>
                          <a:pt x="76" y="142"/>
                        </a:cubicBezTo>
                        <a:cubicBezTo>
                          <a:pt x="67" y="139"/>
                          <a:pt x="65" y="141"/>
                          <a:pt x="58" y="148"/>
                        </a:cubicBezTo>
                        <a:cubicBezTo>
                          <a:pt x="60" y="160"/>
                          <a:pt x="62" y="170"/>
                          <a:pt x="74" y="174"/>
                        </a:cubicBezTo>
                        <a:cubicBezTo>
                          <a:pt x="77" y="165"/>
                          <a:pt x="74" y="157"/>
                          <a:pt x="84" y="154"/>
                        </a:cubicBezTo>
                        <a:cubicBezTo>
                          <a:pt x="91" y="143"/>
                          <a:pt x="94" y="122"/>
                          <a:pt x="82" y="112"/>
                        </a:cubicBezTo>
                        <a:cubicBezTo>
                          <a:pt x="77" y="108"/>
                          <a:pt x="66" y="108"/>
                          <a:pt x="60" y="106"/>
                        </a:cubicBezTo>
                        <a:cubicBezTo>
                          <a:pt x="65" y="92"/>
                          <a:pt x="66" y="87"/>
                          <a:pt x="50" y="82"/>
                        </a:cubicBezTo>
                        <a:cubicBezTo>
                          <a:pt x="48" y="82"/>
                          <a:pt x="37" y="86"/>
                          <a:pt x="34" y="82"/>
                        </a:cubicBezTo>
                        <a:cubicBezTo>
                          <a:pt x="32" y="79"/>
                          <a:pt x="30" y="70"/>
                          <a:pt x="30" y="70"/>
                        </a:cubicBezTo>
                        <a:cubicBezTo>
                          <a:pt x="32" y="54"/>
                          <a:pt x="32" y="52"/>
                          <a:pt x="42" y="42"/>
                        </a:cubicBezTo>
                        <a:cubicBezTo>
                          <a:pt x="41" y="30"/>
                          <a:pt x="45" y="5"/>
                          <a:pt x="30" y="0"/>
                        </a:cubicBezTo>
                        <a:cubicBezTo>
                          <a:pt x="14" y="4"/>
                          <a:pt x="16" y="4"/>
                          <a:pt x="18" y="22"/>
                        </a:cubicBezTo>
                        <a:cubicBezTo>
                          <a:pt x="16" y="39"/>
                          <a:pt x="15" y="35"/>
                          <a:pt x="4" y="46"/>
                        </a:cubicBezTo>
                        <a:cubicBezTo>
                          <a:pt x="0" y="59"/>
                          <a:pt x="5" y="67"/>
                          <a:pt x="14" y="76"/>
                        </a:cubicBezTo>
                        <a:cubicBezTo>
                          <a:pt x="15" y="80"/>
                          <a:pt x="17" y="93"/>
                          <a:pt x="14" y="96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eaLnBrk="0" hangingPunct="0">
                      <a:defRPr/>
                    </a:pPr>
                    <a:endParaRPr lang="zh-CN" altLang="en-US">
                      <a:ea typeface="宋体" pitchFamily="2" charset="-122"/>
                    </a:endParaRPr>
                  </a:p>
                </p:txBody>
              </p:sp>
              <p:sp>
                <p:nvSpPr>
                  <p:cNvPr id="3105" name="Freeform 33"/>
                  <p:cNvSpPr>
                    <a:spLocks/>
                  </p:cNvSpPr>
                  <p:nvPr/>
                </p:nvSpPr>
                <p:spPr bwMode="ltGray">
                  <a:xfrm>
                    <a:off x="1909" y="508"/>
                    <a:ext cx="14" cy="17"/>
                  </a:xfrm>
                  <a:custGeom>
                    <a:avLst/>
                    <a:gdLst/>
                    <a:ahLst/>
                    <a:cxnLst>
                      <a:cxn ang="0">
                        <a:pos x="6" y="24"/>
                      </a:cxn>
                      <a:cxn ang="0">
                        <a:pos x="12" y="0"/>
                      </a:cxn>
                      <a:cxn ang="0">
                        <a:pos x="20" y="16"/>
                      </a:cxn>
                      <a:cxn ang="0">
                        <a:pos x="22" y="24"/>
                      </a:cxn>
                      <a:cxn ang="0">
                        <a:pos x="28" y="26"/>
                      </a:cxn>
                      <a:cxn ang="0">
                        <a:pos x="32" y="38"/>
                      </a:cxn>
                      <a:cxn ang="0">
                        <a:pos x="18" y="50"/>
                      </a:cxn>
                      <a:cxn ang="0">
                        <a:pos x="6" y="24"/>
                      </a:cxn>
                    </a:cxnLst>
                    <a:rect l="0" t="0" r="r" b="b"/>
                    <a:pathLst>
                      <a:path w="32" h="50">
                        <a:moveTo>
                          <a:pt x="6" y="24"/>
                        </a:moveTo>
                        <a:cubicBezTo>
                          <a:pt x="0" y="15"/>
                          <a:pt x="3" y="6"/>
                          <a:pt x="12" y="0"/>
                        </a:cubicBezTo>
                        <a:cubicBezTo>
                          <a:pt x="23" y="3"/>
                          <a:pt x="23" y="5"/>
                          <a:pt x="20" y="16"/>
                        </a:cubicBezTo>
                        <a:cubicBezTo>
                          <a:pt x="21" y="19"/>
                          <a:pt x="20" y="22"/>
                          <a:pt x="22" y="24"/>
                        </a:cubicBezTo>
                        <a:cubicBezTo>
                          <a:pt x="23" y="26"/>
                          <a:pt x="27" y="24"/>
                          <a:pt x="28" y="26"/>
                        </a:cubicBezTo>
                        <a:cubicBezTo>
                          <a:pt x="30" y="29"/>
                          <a:pt x="32" y="38"/>
                          <a:pt x="32" y="38"/>
                        </a:cubicBezTo>
                        <a:cubicBezTo>
                          <a:pt x="29" y="46"/>
                          <a:pt x="26" y="47"/>
                          <a:pt x="18" y="50"/>
                        </a:cubicBezTo>
                        <a:cubicBezTo>
                          <a:pt x="12" y="41"/>
                          <a:pt x="18" y="24"/>
                          <a:pt x="6" y="24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eaLnBrk="0" hangingPunct="0">
                      <a:defRPr/>
                    </a:pPr>
                    <a:endParaRPr lang="zh-CN" altLang="en-US">
                      <a:ea typeface="宋体" pitchFamily="2" charset="-122"/>
                    </a:endParaRPr>
                  </a:p>
                </p:txBody>
              </p:sp>
              <p:sp>
                <p:nvSpPr>
                  <p:cNvPr id="3106" name="Freeform 34"/>
                  <p:cNvSpPr>
                    <a:spLocks/>
                  </p:cNvSpPr>
                  <p:nvPr/>
                </p:nvSpPr>
                <p:spPr bwMode="ltGray">
                  <a:xfrm>
                    <a:off x="1881" y="512"/>
                    <a:ext cx="19" cy="17"/>
                  </a:xfrm>
                  <a:custGeom>
                    <a:avLst/>
                    <a:gdLst/>
                    <a:ahLst/>
                    <a:cxnLst>
                      <a:cxn ang="0">
                        <a:pos x="0" y="44"/>
                      </a:cxn>
                      <a:cxn ang="0">
                        <a:pos x="22" y="20"/>
                      </a:cxn>
                      <a:cxn ang="0">
                        <a:pos x="36" y="0"/>
                      </a:cxn>
                      <a:cxn ang="0">
                        <a:pos x="24" y="28"/>
                      </a:cxn>
                      <a:cxn ang="0">
                        <a:pos x="2" y="50"/>
                      </a:cxn>
                      <a:cxn ang="0">
                        <a:pos x="0" y="44"/>
                      </a:cxn>
                    </a:cxnLst>
                    <a:rect l="0" t="0" r="r" b="b"/>
                    <a:pathLst>
                      <a:path w="43" h="50">
                        <a:moveTo>
                          <a:pt x="0" y="44"/>
                        </a:moveTo>
                        <a:cubicBezTo>
                          <a:pt x="6" y="38"/>
                          <a:pt x="18" y="29"/>
                          <a:pt x="22" y="20"/>
                        </a:cubicBezTo>
                        <a:cubicBezTo>
                          <a:pt x="27" y="10"/>
                          <a:pt x="25" y="4"/>
                          <a:pt x="36" y="0"/>
                        </a:cubicBezTo>
                        <a:cubicBezTo>
                          <a:pt x="43" y="11"/>
                          <a:pt x="36" y="24"/>
                          <a:pt x="24" y="28"/>
                        </a:cubicBezTo>
                        <a:cubicBezTo>
                          <a:pt x="21" y="38"/>
                          <a:pt x="12" y="47"/>
                          <a:pt x="2" y="50"/>
                        </a:cubicBezTo>
                        <a:cubicBezTo>
                          <a:pt x="1" y="48"/>
                          <a:pt x="0" y="44"/>
                          <a:pt x="0" y="44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eaLnBrk="0" hangingPunct="0">
                      <a:defRPr/>
                    </a:pPr>
                    <a:endParaRPr lang="zh-CN" altLang="en-US">
                      <a:ea typeface="宋体" pitchFamily="2" charset="-122"/>
                    </a:endParaRPr>
                  </a:p>
                </p:txBody>
              </p:sp>
              <p:sp>
                <p:nvSpPr>
                  <p:cNvPr id="3107" name="Freeform 35"/>
                  <p:cNvSpPr>
                    <a:spLocks/>
                  </p:cNvSpPr>
                  <p:nvPr/>
                </p:nvSpPr>
                <p:spPr bwMode="ltGray">
                  <a:xfrm>
                    <a:off x="2930" y="489"/>
                    <a:ext cx="299" cy="179"/>
                  </a:xfrm>
                  <a:custGeom>
                    <a:avLst/>
                    <a:gdLst/>
                    <a:ahLst/>
                    <a:cxnLst>
                      <a:cxn ang="0">
                        <a:pos x="21" y="280"/>
                      </a:cxn>
                      <a:cxn ang="0">
                        <a:pos x="24" y="250"/>
                      </a:cxn>
                      <a:cxn ang="0">
                        <a:pos x="22" y="245"/>
                      </a:cxn>
                      <a:cxn ang="0">
                        <a:pos x="16" y="218"/>
                      </a:cxn>
                      <a:cxn ang="0">
                        <a:pos x="4" y="215"/>
                      </a:cxn>
                      <a:cxn ang="0">
                        <a:pos x="0" y="191"/>
                      </a:cxn>
                      <a:cxn ang="0">
                        <a:pos x="12" y="180"/>
                      </a:cxn>
                      <a:cxn ang="0">
                        <a:pos x="6" y="165"/>
                      </a:cxn>
                      <a:cxn ang="0">
                        <a:pos x="2" y="160"/>
                      </a:cxn>
                      <a:cxn ang="0">
                        <a:pos x="28" y="120"/>
                      </a:cxn>
                      <a:cxn ang="0">
                        <a:pos x="44" y="96"/>
                      </a:cxn>
                      <a:cxn ang="0">
                        <a:pos x="42" y="70"/>
                      </a:cxn>
                      <a:cxn ang="0">
                        <a:pos x="24" y="43"/>
                      </a:cxn>
                      <a:cxn ang="0">
                        <a:pos x="20" y="32"/>
                      </a:cxn>
                      <a:cxn ang="0">
                        <a:pos x="26" y="36"/>
                      </a:cxn>
                      <a:cxn ang="0">
                        <a:pos x="48" y="35"/>
                      </a:cxn>
                      <a:cxn ang="0">
                        <a:pos x="64" y="11"/>
                      </a:cxn>
                      <a:cxn ang="0">
                        <a:pos x="82" y="0"/>
                      </a:cxn>
                      <a:cxn ang="0">
                        <a:pos x="88" y="2"/>
                      </a:cxn>
                      <a:cxn ang="0">
                        <a:pos x="92" y="9"/>
                      </a:cxn>
                      <a:cxn ang="0">
                        <a:pos x="98" y="5"/>
                      </a:cxn>
                      <a:cxn ang="0">
                        <a:pos x="110" y="8"/>
                      </a:cxn>
                      <a:cxn ang="0">
                        <a:pos x="116" y="9"/>
                      </a:cxn>
                      <a:cxn ang="0">
                        <a:pos x="141" y="14"/>
                      </a:cxn>
                      <a:cxn ang="0">
                        <a:pos x="155" y="24"/>
                      </a:cxn>
                      <a:cxn ang="0">
                        <a:pos x="167" y="17"/>
                      </a:cxn>
                      <a:cxn ang="0">
                        <a:pos x="173" y="14"/>
                      </a:cxn>
                      <a:cxn ang="0">
                        <a:pos x="195" y="14"/>
                      </a:cxn>
                      <a:cxn ang="0">
                        <a:pos x="211" y="32"/>
                      </a:cxn>
                      <a:cxn ang="0">
                        <a:pos x="231" y="59"/>
                      </a:cxn>
                      <a:cxn ang="0">
                        <a:pos x="245" y="70"/>
                      </a:cxn>
                      <a:cxn ang="0">
                        <a:pos x="257" y="68"/>
                      </a:cxn>
                      <a:cxn ang="0">
                        <a:pos x="270" y="65"/>
                      </a:cxn>
                      <a:cxn ang="0">
                        <a:pos x="290" y="71"/>
                      </a:cxn>
                      <a:cxn ang="0">
                        <a:pos x="300" y="81"/>
                      </a:cxn>
                      <a:cxn ang="0">
                        <a:pos x="308" y="90"/>
                      </a:cxn>
                      <a:cxn ang="0">
                        <a:pos x="318" y="111"/>
                      </a:cxn>
                      <a:cxn ang="0">
                        <a:pos x="322" y="120"/>
                      </a:cxn>
                      <a:cxn ang="0">
                        <a:pos x="324" y="125"/>
                      </a:cxn>
                      <a:cxn ang="0">
                        <a:pos x="310" y="142"/>
                      </a:cxn>
                      <a:cxn ang="0">
                        <a:pos x="322" y="141"/>
                      </a:cxn>
                      <a:cxn ang="0">
                        <a:pos x="342" y="155"/>
                      </a:cxn>
                      <a:cxn ang="0">
                        <a:pos x="364" y="157"/>
                      </a:cxn>
                      <a:cxn ang="0">
                        <a:pos x="380" y="168"/>
                      </a:cxn>
                      <a:cxn ang="0">
                        <a:pos x="382" y="172"/>
                      </a:cxn>
                      <a:cxn ang="0">
                        <a:pos x="382" y="176"/>
                      </a:cxn>
                      <a:cxn ang="0">
                        <a:pos x="394" y="172"/>
                      </a:cxn>
                      <a:cxn ang="0">
                        <a:pos x="400" y="171"/>
                      </a:cxn>
                      <a:cxn ang="0">
                        <a:pos x="439" y="185"/>
                      </a:cxn>
                      <a:cxn ang="0">
                        <a:pos x="447" y="199"/>
                      </a:cxn>
                      <a:cxn ang="0">
                        <a:pos x="465" y="201"/>
                      </a:cxn>
                      <a:cxn ang="0">
                        <a:pos x="471" y="215"/>
                      </a:cxn>
                      <a:cxn ang="0">
                        <a:pos x="451" y="258"/>
                      </a:cxn>
                      <a:cxn ang="0">
                        <a:pos x="435" y="281"/>
                      </a:cxn>
                    </a:cxnLst>
                    <a:rect l="0" t="0" r="r" b="b"/>
                    <a:pathLst>
                      <a:path w="471" h="281">
                        <a:moveTo>
                          <a:pt x="21" y="280"/>
                        </a:moveTo>
                        <a:cubicBezTo>
                          <a:pt x="32" y="281"/>
                          <a:pt x="25" y="253"/>
                          <a:pt x="24" y="250"/>
                        </a:cubicBezTo>
                        <a:cubicBezTo>
                          <a:pt x="23" y="248"/>
                          <a:pt x="22" y="245"/>
                          <a:pt x="22" y="245"/>
                        </a:cubicBezTo>
                        <a:cubicBezTo>
                          <a:pt x="21" y="243"/>
                          <a:pt x="20" y="221"/>
                          <a:pt x="16" y="218"/>
                        </a:cubicBezTo>
                        <a:cubicBezTo>
                          <a:pt x="13" y="216"/>
                          <a:pt x="4" y="215"/>
                          <a:pt x="4" y="215"/>
                        </a:cubicBezTo>
                        <a:cubicBezTo>
                          <a:pt x="0" y="207"/>
                          <a:pt x="3" y="200"/>
                          <a:pt x="0" y="191"/>
                        </a:cubicBezTo>
                        <a:cubicBezTo>
                          <a:pt x="2" y="185"/>
                          <a:pt x="7" y="186"/>
                          <a:pt x="12" y="180"/>
                        </a:cubicBezTo>
                        <a:cubicBezTo>
                          <a:pt x="14" y="172"/>
                          <a:pt x="14" y="169"/>
                          <a:pt x="6" y="165"/>
                        </a:cubicBezTo>
                        <a:cubicBezTo>
                          <a:pt x="4" y="163"/>
                          <a:pt x="2" y="162"/>
                          <a:pt x="2" y="160"/>
                        </a:cubicBezTo>
                        <a:cubicBezTo>
                          <a:pt x="2" y="150"/>
                          <a:pt x="16" y="123"/>
                          <a:pt x="28" y="120"/>
                        </a:cubicBezTo>
                        <a:cubicBezTo>
                          <a:pt x="32" y="111"/>
                          <a:pt x="40" y="105"/>
                          <a:pt x="44" y="96"/>
                        </a:cubicBezTo>
                        <a:cubicBezTo>
                          <a:pt x="39" y="83"/>
                          <a:pt x="38" y="85"/>
                          <a:pt x="42" y="70"/>
                        </a:cubicBezTo>
                        <a:cubicBezTo>
                          <a:pt x="38" y="60"/>
                          <a:pt x="34" y="48"/>
                          <a:pt x="24" y="43"/>
                        </a:cubicBezTo>
                        <a:cubicBezTo>
                          <a:pt x="18" y="36"/>
                          <a:pt x="10" y="37"/>
                          <a:pt x="20" y="32"/>
                        </a:cubicBezTo>
                        <a:cubicBezTo>
                          <a:pt x="27" y="34"/>
                          <a:pt x="26" y="32"/>
                          <a:pt x="26" y="36"/>
                        </a:cubicBezTo>
                        <a:cubicBezTo>
                          <a:pt x="34" y="41"/>
                          <a:pt x="39" y="39"/>
                          <a:pt x="48" y="35"/>
                        </a:cubicBezTo>
                        <a:cubicBezTo>
                          <a:pt x="45" y="22"/>
                          <a:pt x="48" y="14"/>
                          <a:pt x="64" y="11"/>
                        </a:cubicBezTo>
                        <a:cubicBezTo>
                          <a:pt x="71" y="8"/>
                          <a:pt x="75" y="3"/>
                          <a:pt x="82" y="0"/>
                        </a:cubicBezTo>
                        <a:cubicBezTo>
                          <a:pt x="84" y="1"/>
                          <a:pt x="88" y="0"/>
                          <a:pt x="88" y="2"/>
                        </a:cubicBezTo>
                        <a:cubicBezTo>
                          <a:pt x="90" y="12"/>
                          <a:pt x="75" y="13"/>
                          <a:pt x="92" y="9"/>
                        </a:cubicBezTo>
                        <a:cubicBezTo>
                          <a:pt x="94" y="8"/>
                          <a:pt x="96" y="5"/>
                          <a:pt x="98" y="5"/>
                        </a:cubicBezTo>
                        <a:cubicBezTo>
                          <a:pt x="102" y="4"/>
                          <a:pt x="106" y="7"/>
                          <a:pt x="110" y="8"/>
                        </a:cubicBezTo>
                        <a:cubicBezTo>
                          <a:pt x="112" y="8"/>
                          <a:pt x="116" y="9"/>
                          <a:pt x="116" y="9"/>
                        </a:cubicBezTo>
                        <a:cubicBezTo>
                          <a:pt x="122" y="16"/>
                          <a:pt x="129" y="13"/>
                          <a:pt x="141" y="14"/>
                        </a:cubicBezTo>
                        <a:cubicBezTo>
                          <a:pt x="143" y="21"/>
                          <a:pt x="147" y="22"/>
                          <a:pt x="155" y="24"/>
                        </a:cubicBezTo>
                        <a:cubicBezTo>
                          <a:pt x="159" y="22"/>
                          <a:pt x="163" y="20"/>
                          <a:pt x="167" y="17"/>
                        </a:cubicBezTo>
                        <a:cubicBezTo>
                          <a:pt x="169" y="16"/>
                          <a:pt x="173" y="14"/>
                          <a:pt x="173" y="14"/>
                        </a:cubicBezTo>
                        <a:cubicBezTo>
                          <a:pt x="195" y="26"/>
                          <a:pt x="175" y="20"/>
                          <a:pt x="195" y="14"/>
                        </a:cubicBezTo>
                        <a:cubicBezTo>
                          <a:pt x="207" y="17"/>
                          <a:pt x="201" y="26"/>
                          <a:pt x="211" y="32"/>
                        </a:cubicBezTo>
                        <a:cubicBezTo>
                          <a:pt x="214" y="38"/>
                          <a:pt x="224" y="55"/>
                          <a:pt x="231" y="59"/>
                        </a:cubicBezTo>
                        <a:cubicBezTo>
                          <a:pt x="241" y="70"/>
                          <a:pt x="235" y="67"/>
                          <a:pt x="245" y="70"/>
                        </a:cubicBezTo>
                        <a:cubicBezTo>
                          <a:pt x="249" y="69"/>
                          <a:pt x="253" y="69"/>
                          <a:pt x="257" y="68"/>
                        </a:cubicBezTo>
                        <a:cubicBezTo>
                          <a:pt x="261" y="67"/>
                          <a:pt x="270" y="65"/>
                          <a:pt x="270" y="65"/>
                        </a:cubicBezTo>
                        <a:cubicBezTo>
                          <a:pt x="278" y="66"/>
                          <a:pt x="283" y="67"/>
                          <a:pt x="290" y="71"/>
                        </a:cubicBezTo>
                        <a:cubicBezTo>
                          <a:pt x="304" y="88"/>
                          <a:pt x="282" y="62"/>
                          <a:pt x="300" y="81"/>
                        </a:cubicBezTo>
                        <a:cubicBezTo>
                          <a:pt x="302" y="84"/>
                          <a:pt x="308" y="90"/>
                          <a:pt x="308" y="90"/>
                        </a:cubicBezTo>
                        <a:cubicBezTo>
                          <a:pt x="311" y="98"/>
                          <a:pt x="315" y="103"/>
                          <a:pt x="318" y="111"/>
                        </a:cubicBezTo>
                        <a:cubicBezTo>
                          <a:pt x="319" y="114"/>
                          <a:pt x="321" y="117"/>
                          <a:pt x="322" y="120"/>
                        </a:cubicBezTo>
                        <a:cubicBezTo>
                          <a:pt x="323" y="122"/>
                          <a:pt x="324" y="125"/>
                          <a:pt x="324" y="125"/>
                        </a:cubicBezTo>
                        <a:cubicBezTo>
                          <a:pt x="321" y="132"/>
                          <a:pt x="313" y="134"/>
                          <a:pt x="310" y="142"/>
                        </a:cubicBezTo>
                        <a:cubicBezTo>
                          <a:pt x="313" y="151"/>
                          <a:pt x="317" y="146"/>
                          <a:pt x="322" y="141"/>
                        </a:cubicBezTo>
                        <a:cubicBezTo>
                          <a:pt x="341" y="143"/>
                          <a:pt x="339" y="142"/>
                          <a:pt x="342" y="155"/>
                        </a:cubicBezTo>
                        <a:cubicBezTo>
                          <a:pt x="351" y="150"/>
                          <a:pt x="355" y="152"/>
                          <a:pt x="364" y="157"/>
                        </a:cubicBezTo>
                        <a:cubicBezTo>
                          <a:pt x="369" y="162"/>
                          <a:pt x="372" y="166"/>
                          <a:pt x="380" y="168"/>
                        </a:cubicBezTo>
                        <a:cubicBezTo>
                          <a:pt x="381" y="169"/>
                          <a:pt x="383" y="171"/>
                          <a:pt x="382" y="172"/>
                        </a:cubicBezTo>
                        <a:cubicBezTo>
                          <a:pt x="380" y="176"/>
                          <a:pt x="368" y="172"/>
                          <a:pt x="382" y="176"/>
                        </a:cubicBezTo>
                        <a:cubicBezTo>
                          <a:pt x="386" y="175"/>
                          <a:pt x="390" y="173"/>
                          <a:pt x="394" y="172"/>
                        </a:cubicBezTo>
                        <a:cubicBezTo>
                          <a:pt x="396" y="172"/>
                          <a:pt x="400" y="171"/>
                          <a:pt x="400" y="171"/>
                        </a:cubicBezTo>
                        <a:cubicBezTo>
                          <a:pt x="413" y="177"/>
                          <a:pt x="427" y="179"/>
                          <a:pt x="439" y="185"/>
                        </a:cubicBezTo>
                        <a:cubicBezTo>
                          <a:pt x="441" y="190"/>
                          <a:pt x="445" y="194"/>
                          <a:pt x="447" y="199"/>
                        </a:cubicBezTo>
                        <a:cubicBezTo>
                          <a:pt x="453" y="198"/>
                          <a:pt x="460" y="195"/>
                          <a:pt x="465" y="201"/>
                        </a:cubicBezTo>
                        <a:cubicBezTo>
                          <a:pt x="468" y="205"/>
                          <a:pt x="471" y="215"/>
                          <a:pt x="471" y="215"/>
                        </a:cubicBezTo>
                        <a:cubicBezTo>
                          <a:pt x="468" y="231"/>
                          <a:pt x="469" y="248"/>
                          <a:pt x="451" y="258"/>
                        </a:cubicBezTo>
                        <a:cubicBezTo>
                          <a:pt x="447" y="262"/>
                          <a:pt x="437" y="275"/>
                          <a:pt x="435" y="281"/>
                        </a:cubicBezTo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eaLnBrk="0" hangingPunct="0">
                      <a:defRPr/>
                    </a:pPr>
                    <a:endParaRPr lang="zh-CN" altLang="en-US">
                      <a:ea typeface="宋体" pitchFamily="2" charset="-122"/>
                    </a:endParaRPr>
                  </a:p>
                </p:txBody>
              </p:sp>
              <p:sp>
                <p:nvSpPr>
                  <p:cNvPr id="3108" name="Freeform 36"/>
                  <p:cNvSpPr>
                    <a:spLocks/>
                  </p:cNvSpPr>
                  <p:nvPr/>
                </p:nvSpPr>
                <p:spPr bwMode="ltGray">
                  <a:xfrm>
                    <a:off x="2534" y="242"/>
                    <a:ext cx="420" cy="283"/>
                  </a:xfrm>
                  <a:custGeom>
                    <a:avLst/>
                    <a:gdLst/>
                    <a:ahLst/>
                    <a:cxnLst>
                      <a:cxn ang="0">
                        <a:pos x="406" y="6"/>
                      </a:cxn>
                      <a:cxn ang="0">
                        <a:pos x="502" y="34"/>
                      </a:cxn>
                      <a:cxn ang="0">
                        <a:pos x="550" y="38"/>
                      </a:cxn>
                      <a:cxn ang="0">
                        <a:pos x="578" y="130"/>
                      </a:cxn>
                      <a:cxn ang="0">
                        <a:pos x="586" y="90"/>
                      </a:cxn>
                      <a:cxn ang="0">
                        <a:pos x="606" y="70"/>
                      </a:cxn>
                      <a:cxn ang="0">
                        <a:pos x="642" y="126"/>
                      </a:cxn>
                      <a:cxn ang="0">
                        <a:pos x="682" y="98"/>
                      </a:cxn>
                      <a:cxn ang="0">
                        <a:pos x="706" y="86"/>
                      </a:cxn>
                      <a:cxn ang="0">
                        <a:pos x="762" y="2"/>
                      </a:cxn>
                      <a:cxn ang="0">
                        <a:pos x="798" y="70"/>
                      </a:cxn>
                      <a:cxn ang="0">
                        <a:pos x="798" y="130"/>
                      </a:cxn>
                      <a:cxn ang="0">
                        <a:pos x="790" y="158"/>
                      </a:cxn>
                      <a:cxn ang="0">
                        <a:pos x="766" y="162"/>
                      </a:cxn>
                      <a:cxn ang="0">
                        <a:pos x="762" y="186"/>
                      </a:cxn>
                      <a:cxn ang="0">
                        <a:pos x="802" y="226"/>
                      </a:cxn>
                      <a:cxn ang="0">
                        <a:pos x="786" y="322"/>
                      </a:cxn>
                      <a:cxn ang="0">
                        <a:pos x="830" y="414"/>
                      </a:cxn>
                      <a:cxn ang="0">
                        <a:pos x="854" y="450"/>
                      </a:cxn>
                      <a:cxn ang="0">
                        <a:pos x="830" y="450"/>
                      </a:cxn>
                      <a:cxn ang="0">
                        <a:pos x="746" y="378"/>
                      </a:cxn>
                      <a:cxn ang="0">
                        <a:pos x="678" y="402"/>
                      </a:cxn>
                      <a:cxn ang="0">
                        <a:pos x="590" y="442"/>
                      </a:cxn>
                      <a:cxn ang="0">
                        <a:pos x="642" y="578"/>
                      </a:cxn>
                      <a:cxn ang="0">
                        <a:pos x="710" y="610"/>
                      </a:cxn>
                      <a:cxn ang="0">
                        <a:pos x="738" y="550"/>
                      </a:cxn>
                      <a:cxn ang="0">
                        <a:pos x="774" y="570"/>
                      </a:cxn>
                      <a:cxn ang="0">
                        <a:pos x="766" y="630"/>
                      </a:cxn>
                      <a:cxn ang="0">
                        <a:pos x="802" y="670"/>
                      </a:cxn>
                      <a:cxn ang="0">
                        <a:pos x="838" y="658"/>
                      </a:cxn>
                      <a:cxn ang="0">
                        <a:pos x="922" y="806"/>
                      </a:cxn>
                      <a:cxn ang="0">
                        <a:pos x="942" y="826"/>
                      </a:cxn>
                      <a:cxn ang="0">
                        <a:pos x="874" y="810"/>
                      </a:cxn>
                      <a:cxn ang="0">
                        <a:pos x="830" y="758"/>
                      </a:cxn>
                      <a:cxn ang="0">
                        <a:pos x="778" y="710"/>
                      </a:cxn>
                      <a:cxn ang="0">
                        <a:pos x="702" y="662"/>
                      </a:cxn>
                      <a:cxn ang="0">
                        <a:pos x="614" y="646"/>
                      </a:cxn>
                      <a:cxn ang="0">
                        <a:pos x="506" y="594"/>
                      </a:cxn>
                      <a:cxn ang="0">
                        <a:pos x="462" y="506"/>
                      </a:cxn>
                      <a:cxn ang="0">
                        <a:pos x="430" y="462"/>
                      </a:cxn>
                      <a:cxn ang="0">
                        <a:pos x="382" y="430"/>
                      </a:cxn>
                      <a:cxn ang="0">
                        <a:pos x="342" y="370"/>
                      </a:cxn>
                      <a:cxn ang="0">
                        <a:pos x="354" y="414"/>
                      </a:cxn>
                      <a:cxn ang="0">
                        <a:pos x="418" y="494"/>
                      </a:cxn>
                      <a:cxn ang="0">
                        <a:pos x="422" y="526"/>
                      </a:cxn>
                      <a:cxn ang="0">
                        <a:pos x="394" y="498"/>
                      </a:cxn>
                      <a:cxn ang="0">
                        <a:pos x="354" y="466"/>
                      </a:cxn>
                      <a:cxn ang="0">
                        <a:pos x="314" y="402"/>
                      </a:cxn>
                      <a:cxn ang="0">
                        <a:pos x="266" y="346"/>
                      </a:cxn>
                      <a:cxn ang="0">
                        <a:pos x="210" y="314"/>
                      </a:cxn>
                      <a:cxn ang="0">
                        <a:pos x="154" y="238"/>
                      </a:cxn>
                      <a:cxn ang="0">
                        <a:pos x="66" y="66"/>
                      </a:cxn>
                      <a:cxn ang="0">
                        <a:pos x="34" y="38"/>
                      </a:cxn>
                      <a:cxn ang="0">
                        <a:pos x="46" y="22"/>
                      </a:cxn>
                      <a:cxn ang="0">
                        <a:pos x="102" y="70"/>
                      </a:cxn>
                    </a:cxnLst>
                    <a:rect l="0" t="0" r="r" b="b"/>
                    <a:pathLst>
                      <a:path w="984" h="844">
                        <a:moveTo>
                          <a:pt x="82" y="38"/>
                        </a:moveTo>
                        <a:lnTo>
                          <a:pt x="406" y="6"/>
                        </a:lnTo>
                        <a:cubicBezTo>
                          <a:pt x="497" y="22"/>
                          <a:pt x="465" y="0"/>
                          <a:pt x="474" y="54"/>
                        </a:cubicBezTo>
                        <a:cubicBezTo>
                          <a:pt x="492" y="48"/>
                          <a:pt x="484" y="40"/>
                          <a:pt x="502" y="34"/>
                        </a:cubicBezTo>
                        <a:cubicBezTo>
                          <a:pt x="510" y="37"/>
                          <a:pt x="517" y="46"/>
                          <a:pt x="526" y="46"/>
                        </a:cubicBezTo>
                        <a:cubicBezTo>
                          <a:pt x="534" y="46"/>
                          <a:pt x="550" y="38"/>
                          <a:pt x="550" y="38"/>
                        </a:cubicBezTo>
                        <a:cubicBezTo>
                          <a:pt x="556" y="55"/>
                          <a:pt x="552" y="60"/>
                          <a:pt x="542" y="74"/>
                        </a:cubicBezTo>
                        <a:cubicBezTo>
                          <a:pt x="555" y="114"/>
                          <a:pt x="550" y="102"/>
                          <a:pt x="578" y="130"/>
                        </a:cubicBezTo>
                        <a:cubicBezTo>
                          <a:pt x="584" y="148"/>
                          <a:pt x="590" y="148"/>
                          <a:pt x="606" y="138"/>
                        </a:cubicBezTo>
                        <a:cubicBezTo>
                          <a:pt x="600" y="119"/>
                          <a:pt x="594" y="107"/>
                          <a:pt x="586" y="90"/>
                        </a:cubicBezTo>
                        <a:cubicBezTo>
                          <a:pt x="583" y="82"/>
                          <a:pt x="578" y="66"/>
                          <a:pt x="578" y="66"/>
                        </a:cubicBezTo>
                        <a:cubicBezTo>
                          <a:pt x="585" y="44"/>
                          <a:pt x="597" y="56"/>
                          <a:pt x="606" y="70"/>
                        </a:cubicBezTo>
                        <a:cubicBezTo>
                          <a:pt x="609" y="86"/>
                          <a:pt x="608" y="117"/>
                          <a:pt x="626" y="90"/>
                        </a:cubicBezTo>
                        <a:cubicBezTo>
                          <a:pt x="648" y="97"/>
                          <a:pt x="646" y="104"/>
                          <a:pt x="642" y="126"/>
                        </a:cubicBezTo>
                        <a:cubicBezTo>
                          <a:pt x="650" y="150"/>
                          <a:pt x="665" y="141"/>
                          <a:pt x="682" y="130"/>
                        </a:cubicBezTo>
                        <a:cubicBezTo>
                          <a:pt x="689" y="108"/>
                          <a:pt x="673" y="124"/>
                          <a:pt x="682" y="98"/>
                        </a:cubicBezTo>
                        <a:cubicBezTo>
                          <a:pt x="683" y="94"/>
                          <a:pt x="690" y="96"/>
                          <a:pt x="694" y="94"/>
                        </a:cubicBezTo>
                        <a:cubicBezTo>
                          <a:pt x="698" y="92"/>
                          <a:pt x="702" y="89"/>
                          <a:pt x="706" y="86"/>
                        </a:cubicBezTo>
                        <a:cubicBezTo>
                          <a:pt x="717" y="54"/>
                          <a:pt x="688" y="54"/>
                          <a:pt x="742" y="46"/>
                        </a:cubicBezTo>
                        <a:cubicBezTo>
                          <a:pt x="748" y="27"/>
                          <a:pt x="741" y="9"/>
                          <a:pt x="762" y="2"/>
                        </a:cubicBezTo>
                        <a:cubicBezTo>
                          <a:pt x="788" y="11"/>
                          <a:pt x="777" y="38"/>
                          <a:pt x="802" y="46"/>
                        </a:cubicBezTo>
                        <a:cubicBezTo>
                          <a:pt x="831" y="36"/>
                          <a:pt x="805" y="63"/>
                          <a:pt x="798" y="70"/>
                        </a:cubicBezTo>
                        <a:cubicBezTo>
                          <a:pt x="789" y="96"/>
                          <a:pt x="787" y="96"/>
                          <a:pt x="802" y="118"/>
                        </a:cubicBezTo>
                        <a:cubicBezTo>
                          <a:pt x="801" y="122"/>
                          <a:pt x="801" y="127"/>
                          <a:pt x="798" y="130"/>
                        </a:cubicBezTo>
                        <a:cubicBezTo>
                          <a:pt x="794" y="133"/>
                          <a:pt x="784" y="129"/>
                          <a:pt x="782" y="134"/>
                        </a:cubicBezTo>
                        <a:cubicBezTo>
                          <a:pt x="780" y="142"/>
                          <a:pt x="790" y="158"/>
                          <a:pt x="790" y="158"/>
                        </a:cubicBezTo>
                        <a:cubicBezTo>
                          <a:pt x="786" y="161"/>
                          <a:pt x="783" y="165"/>
                          <a:pt x="778" y="166"/>
                        </a:cubicBezTo>
                        <a:cubicBezTo>
                          <a:pt x="774" y="167"/>
                          <a:pt x="769" y="159"/>
                          <a:pt x="766" y="162"/>
                        </a:cubicBezTo>
                        <a:cubicBezTo>
                          <a:pt x="758" y="170"/>
                          <a:pt x="794" y="182"/>
                          <a:pt x="794" y="182"/>
                        </a:cubicBezTo>
                        <a:cubicBezTo>
                          <a:pt x="804" y="211"/>
                          <a:pt x="775" y="190"/>
                          <a:pt x="762" y="186"/>
                        </a:cubicBezTo>
                        <a:cubicBezTo>
                          <a:pt x="767" y="194"/>
                          <a:pt x="773" y="202"/>
                          <a:pt x="778" y="210"/>
                        </a:cubicBezTo>
                        <a:cubicBezTo>
                          <a:pt x="783" y="218"/>
                          <a:pt x="802" y="226"/>
                          <a:pt x="802" y="226"/>
                        </a:cubicBezTo>
                        <a:cubicBezTo>
                          <a:pt x="813" y="242"/>
                          <a:pt x="804" y="245"/>
                          <a:pt x="810" y="262"/>
                        </a:cubicBezTo>
                        <a:cubicBezTo>
                          <a:pt x="803" y="282"/>
                          <a:pt x="793" y="301"/>
                          <a:pt x="786" y="322"/>
                        </a:cubicBezTo>
                        <a:cubicBezTo>
                          <a:pt x="783" y="330"/>
                          <a:pt x="778" y="346"/>
                          <a:pt x="778" y="346"/>
                        </a:cubicBezTo>
                        <a:cubicBezTo>
                          <a:pt x="785" y="366"/>
                          <a:pt x="817" y="394"/>
                          <a:pt x="830" y="414"/>
                        </a:cubicBezTo>
                        <a:cubicBezTo>
                          <a:pt x="835" y="422"/>
                          <a:pt x="841" y="430"/>
                          <a:pt x="846" y="438"/>
                        </a:cubicBezTo>
                        <a:cubicBezTo>
                          <a:pt x="849" y="442"/>
                          <a:pt x="854" y="450"/>
                          <a:pt x="854" y="450"/>
                        </a:cubicBezTo>
                        <a:cubicBezTo>
                          <a:pt x="853" y="457"/>
                          <a:pt x="855" y="466"/>
                          <a:pt x="850" y="470"/>
                        </a:cubicBezTo>
                        <a:cubicBezTo>
                          <a:pt x="844" y="475"/>
                          <a:pt x="831" y="451"/>
                          <a:pt x="830" y="450"/>
                        </a:cubicBezTo>
                        <a:cubicBezTo>
                          <a:pt x="811" y="431"/>
                          <a:pt x="789" y="421"/>
                          <a:pt x="774" y="398"/>
                        </a:cubicBezTo>
                        <a:cubicBezTo>
                          <a:pt x="769" y="379"/>
                          <a:pt x="766" y="371"/>
                          <a:pt x="746" y="378"/>
                        </a:cubicBezTo>
                        <a:cubicBezTo>
                          <a:pt x="717" y="368"/>
                          <a:pt x="730" y="368"/>
                          <a:pt x="706" y="374"/>
                        </a:cubicBezTo>
                        <a:cubicBezTo>
                          <a:pt x="688" y="402"/>
                          <a:pt x="699" y="395"/>
                          <a:pt x="678" y="402"/>
                        </a:cubicBezTo>
                        <a:cubicBezTo>
                          <a:pt x="654" y="386"/>
                          <a:pt x="650" y="390"/>
                          <a:pt x="618" y="394"/>
                        </a:cubicBezTo>
                        <a:cubicBezTo>
                          <a:pt x="607" y="411"/>
                          <a:pt x="601" y="426"/>
                          <a:pt x="590" y="442"/>
                        </a:cubicBezTo>
                        <a:cubicBezTo>
                          <a:pt x="600" y="471"/>
                          <a:pt x="593" y="459"/>
                          <a:pt x="606" y="478"/>
                        </a:cubicBezTo>
                        <a:cubicBezTo>
                          <a:pt x="593" y="518"/>
                          <a:pt x="622" y="548"/>
                          <a:pt x="642" y="578"/>
                        </a:cubicBezTo>
                        <a:cubicBezTo>
                          <a:pt x="651" y="591"/>
                          <a:pt x="651" y="601"/>
                          <a:pt x="666" y="606"/>
                        </a:cubicBezTo>
                        <a:cubicBezTo>
                          <a:pt x="680" y="627"/>
                          <a:pt x="691" y="623"/>
                          <a:pt x="710" y="610"/>
                        </a:cubicBezTo>
                        <a:cubicBezTo>
                          <a:pt x="729" y="616"/>
                          <a:pt x="729" y="606"/>
                          <a:pt x="734" y="590"/>
                        </a:cubicBezTo>
                        <a:cubicBezTo>
                          <a:pt x="735" y="577"/>
                          <a:pt x="731" y="562"/>
                          <a:pt x="738" y="550"/>
                        </a:cubicBezTo>
                        <a:cubicBezTo>
                          <a:pt x="742" y="543"/>
                          <a:pt x="762" y="542"/>
                          <a:pt x="762" y="542"/>
                        </a:cubicBezTo>
                        <a:cubicBezTo>
                          <a:pt x="783" y="547"/>
                          <a:pt x="786" y="552"/>
                          <a:pt x="774" y="570"/>
                        </a:cubicBezTo>
                        <a:cubicBezTo>
                          <a:pt x="779" y="590"/>
                          <a:pt x="790" y="605"/>
                          <a:pt x="770" y="618"/>
                        </a:cubicBezTo>
                        <a:cubicBezTo>
                          <a:pt x="769" y="622"/>
                          <a:pt x="764" y="626"/>
                          <a:pt x="766" y="630"/>
                        </a:cubicBezTo>
                        <a:cubicBezTo>
                          <a:pt x="768" y="634"/>
                          <a:pt x="775" y="634"/>
                          <a:pt x="778" y="638"/>
                        </a:cubicBezTo>
                        <a:cubicBezTo>
                          <a:pt x="788" y="651"/>
                          <a:pt x="786" y="660"/>
                          <a:pt x="802" y="670"/>
                        </a:cubicBezTo>
                        <a:cubicBezTo>
                          <a:pt x="810" y="667"/>
                          <a:pt x="818" y="665"/>
                          <a:pt x="826" y="662"/>
                        </a:cubicBezTo>
                        <a:cubicBezTo>
                          <a:pt x="830" y="661"/>
                          <a:pt x="838" y="658"/>
                          <a:pt x="838" y="658"/>
                        </a:cubicBezTo>
                        <a:cubicBezTo>
                          <a:pt x="857" y="664"/>
                          <a:pt x="864" y="680"/>
                          <a:pt x="870" y="698"/>
                        </a:cubicBezTo>
                        <a:cubicBezTo>
                          <a:pt x="859" y="731"/>
                          <a:pt x="887" y="794"/>
                          <a:pt x="922" y="806"/>
                        </a:cubicBezTo>
                        <a:cubicBezTo>
                          <a:pt x="938" y="801"/>
                          <a:pt x="941" y="792"/>
                          <a:pt x="958" y="798"/>
                        </a:cubicBezTo>
                        <a:cubicBezTo>
                          <a:pt x="984" y="837"/>
                          <a:pt x="928" y="784"/>
                          <a:pt x="942" y="826"/>
                        </a:cubicBezTo>
                        <a:cubicBezTo>
                          <a:pt x="936" y="844"/>
                          <a:pt x="930" y="844"/>
                          <a:pt x="914" y="834"/>
                        </a:cubicBezTo>
                        <a:cubicBezTo>
                          <a:pt x="903" y="817"/>
                          <a:pt x="890" y="821"/>
                          <a:pt x="874" y="810"/>
                        </a:cubicBezTo>
                        <a:cubicBezTo>
                          <a:pt x="851" y="776"/>
                          <a:pt x="882" y="816"/>
                          <a:pt x="854" y="794"/>
                        </a:cubicBezTo>
                        <a:cubicBezTo>
                          <a:pt x="843" y="785"/>
                          <a:pt x="840" y="768"/>
                          <a:pt x="830" y="758"/>
                        </a:cubicBezTo>
                        <a:cubicBezTo>
                          <a:pt x="824" y="739"/>
                          <a:pt x="817" y="724"/>
                          <a:pt x="798" y="718"/>
                        </a:cubicBezTo>
                        <a:cubicBezTo>
                          <a:pt x="791" y="696"/>
                          <a:pt x="800" y="712"/>
                          <a:pt x="778" y="710"/>
                        </a:cubicBezTo>
                        <a:cubicBezTo>
                          <a:pt x="767" y="709"/>
                          <a:pt x="746" y="702"/>
                          <a:pt x="746" y="702"/>
                        </a:cubicBezTo>
                        <a:cubicBezTo>
                          <a:pt x="729" y="691"/>
                          <a:pt x="720" y="674"/>
                          <a:pt x="702" y="662"/>
                        </a:cubicBezTo>
                        <a:cubicBezTo>
                          <a:pt x="694" y="665"/>
                          <a:pt x="687" y="673"/>
                          <a:pt x="678" y="674"/>
                        </a:cubicBezTo>
                        <a:cubicBezTo>
                          <a:pt x="657" y="677"/>
                          <a:pt x="630" y="657"/>
                          <a:pt x="614" y="646"/>
                        </a:cubicBezTo>
                        <a:cubicBezTo>
                          <a:pt x="600" y="637"/>
                          <a:pt x="580" y="639"/>
                          <a:pt x="566" y="630"/>
                        </a:cubicBezTo>
                        <a:cubicBezTo>
                          <a:pt x="546" y="617"/>
                          <a:pt x="525" y="607"/>
                          <a:pt x="506" y="594"/>
                        </a:cubicBezTo>
                        <a:cubicBezTo>
                          <a:pt x="513" y="572"/>
                          <a:pt x="509" y="551"/>
                          <a:pt x="490" y="538"/>
                        </a:cubicBezTo>
                        <a:cubicBezTo>
                          <a:pt x="485" y="522"/>
                          <a:pt x="476" y="515"/>
                          <a:pt x="462" y="506"/>
                        </a:cubicBezTo>
                        <a:cubicBezTo>
                          <a:pt x="441" y="474"/>
                          <a:pt x="469" y="513"/>
                          <a:pt x="442" y="486"/>
                        </a:cubicBezTo>
                        <a:cubicBezTo>
                          <a:pt x="436" y="480"/>
                          <a:pt x="436" y="468"/>
                          <a:pt x="430" y="462"/>
                        </a:cubicBezTo>
                        <a:cubicBezTo>
                          <a:pt x="427" y="459"/>
                          <a:pt x="422" y="459"/>
                          <a:pt x="418" y="458"/>
                        </a:cubicBezTo>
                        <a:cubicBezTo>
                          <a:pt x="407" y="447"/>
                          <a:pt x="382" y="430"/>
                          <a:pt x="382" y="430"/>
                        </a:cubicBezTo>
                        <a:cubicBezTo>
                          <a:pt x="371" y="413"/>
                          <a:pt x="358" y="399"/>
                          <a:pt x="346" y="382"/>
                        </a:cubicBezTo>
                        <a:cubicBezTo>
                          <a:pt x="344" y="378"/>
                          <a:pt x="345" y="373"/>
                          <a:pt x="342" y="370"/>
                        </a:cubicBezTo>
                        <a:cubicBezTo>
                          <a:pt x="339" y="367"/>
                          <a:pt x="334" y="367"/>
                          <a:pt x="330" y="366"/>
                        </a:cubicBezTo>
                        <a:cubicBezTo>
                          <a:pt x="322" y="390"/>
                          <a:pt x="342" y="398"/>
                          <a:pt x="354" y="414"/>
                        </a:cubicBezTo>
                        <a:cubicBezTo>
                          <a:pt x="368" y="432"/>
                          <a:pt x="372" y="446"/>
                          <a:pt x="390" y="458"/>
                        </a:cubicBezTo>
                        <a:cubicBezTo>
                          <a:pt x="409" y="487"/>
                          <a:pt x="399" y="475"/>
                          <a:pt x="418" y="494"/>
                        </a:cubicBezTo>
                        <a:cubicBezTo>
                          <a:pt x="423" y="510"/>
                          <a:pt x="428" y="517"/>
                          <a:pt x="442" y="526"/>
                        </a:cubicBezTo>
                        <a:cubicBezTo>
                          <a:pt x="450" y="550"/>
                          <a:pt x="432" y="533"/>
                          <a:pt x="422" y="526"/>
                        </a:cubicBezTo>
                        <a:cubicBezTo>
                          <a:pt x="399" y="492"/>
                          <a:pt x="430" y="532"/>
                          <a:pt x="402" y="510"/>
                        </a:cubicBezTo>
                        <a:cubicBezTo>
                          <a:pt x="398" y="507"/>
                          <a:pt x="397" y="501"/>
                          <a:pt x="394" y="498"/>
                        </a:cubicBezTo>
                        <a:cubicBezTo>
                          <a:pt x="391" y="495"/>
                          <a:pt x="386" y="493"/>
                          <a:pt x="382" y="490"/>
                        </a:cubicBezTo>
                        <a:cubicBezTo>
                          <a:pt x="377" y="474"/>
                          <a:pt x="370" y="471"/>
                          <a:pt x="354" y="466"/>
                        </a:cubicBezTo>
                        <a:cubicBezTo>
                          <a:pt x="344" y="452"/>
                          <a:pt x="340" y="447"/>
                          <a:pt x="346" y="430"/>
                        </a:cubicBezTo>
                        <a:cubicBezTo>
                          <a:pt x="338" y="418"/>
                          <a:pt x="314" y="402"/>
                          <a:pt x="314" y="402"/>
                        </a:cubicBezTo>
                        <a:cubicBezTo>
                          <a:pt x="306" y="390"/>
                          <a:pt x="298" y="378"/>
                          <a:pt x="290" y="366"/>
                        </a:cubicBezTo>
                        <a:cubicBezTo>
                          <a:pt x="284" y="357"/>
                          <a:pt x="273" y="354"/>
                          <a:pt x="266" y="346"/>
                        </a:cubicBezTo>
                        <a:cubicBezTo>
                          <a:pt x="263" y="342"/>
                          <a:pt x="262" y="337"/>
                          <a:pt x="258" y="334"/>
                        </a:cubicBezTo>
                        <a:cubicBezTo>
                          <a:pt x="243" y="324"/>
                          <a:pt x="225" y="324"/>
                          <a:pt x="210" y="314"/>
                        </a:cubicBezTo>
                        <a:cubicBezTo>
                          <a:pt x="201" y="300"/>
                          <a:pt x="194" y="291"/>
                          <a:pt x="178" y="286"/>
                        </a:cubicBezTo>
                        <a:cubicBezTo>
                          <a:pt x="160" y="260"/>
                          <a:pt x="192" y="247"/>
                          <a:pt x="154" y="238"/>
                        </a:cubicBezTo>
                        <a:cubicBezTo>
                          <a:pt x="111" y="209"/>
                          <a:pt x="106" y="149"/>
                          <a:pt x="90" y="102"/>
                        </a:cubicBezTo>
                        <a:cubicBezTo>
                          <a:pt x="86" y="90"/>
                          <a:pt x="76" y="73"/>
                          <a:pt x="66" y="66"/>
                        </a:cubicBezTo>
                        <a:cubicBezTo>
                          <a:pt x="58" y="60"/>
                          <a:pt x="42" y="50"/>
                          <a:pt x="42" y="50"/>
                        </a:cubicBezTo>
                        <a:cubicBezTo>
                          <a:pt x="39" y="46"/>
                          <a:pt x="38" y="41"/>
                          <a:pt x="34" y="38"/>
                        </a:cubicBezTo>
                        <a:cubicBezTo>
                          <a:pt x="27" y="34"/>
                          <a:pt x="10" y="30"/>
                          <a:pt x="10" y="30"/>
                        </a:cubicBezTo>
                        <a:cubicBezTo>
                          <a:pt x="0" y="1"/>
                          <a:pt x="31" y="17"/>
                          <a:pt x="46" y="22"/>
                        </a:cubicBezTo>
                        <a:cubicBezTo>
                          <a:pt x="65" y="51"/>
                          <a:pt x="61" y="41"/>
                          <a:pt x="86" y="58"/>
                        </a:cubicBezTo>
                        <a:cubicBezTo>
                          <a:pt x="94" y="70"/>
                          <a:pt x="94" y="93"/>
                          <a:pt x="102" y="70"/>
                        </a:cubicBezTo>
                        <a:cubicBezTo>
                          <a:pt x="95" y="49"/>
                          <a:pt x="82" y="62"/>
                          <a:pt x="82" y="38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eaLnBrk="0" hangingPunct="0">
                      <a:defRPr/>
                    </a:pPr>
                    <a:endParaRPr lang="zh-CN" altLang="en-US">
                      <a:ea typeface="宋体" pitchFamily="2" charset="-122"/>
                    </a:endParaRPr>
                  </a:p>
                </p:txBody>
              </p:sp>
              <p:sp>
                <p:nvSpPr>
                  <p:cNvPr id="3109" name="Freeform 37"/>
                  <p:cNvSpPr>
                    <a:spLocks/>
                  </p:cNvSpPr>
                  <p:nvPr/>
                </p:nvSpPr>
                <p:spPr bwMode="ltGray">
                  <a:xfrm>
                    <a:off x="2405" y="445"/>
                    <a:ext cx="15" cy="16"/>
                  </a:xfrm>
                  <a:custGeom>
                    <a:avLst/>
                    <a:gdLst/>
                    <a:ahLst/>
                    <a:cxnLst>
                      <a:cxn ang="0">
                        <a:pos x="6" y="28"/>
                      </a:cxn>
                      <a:cxn ang="0">
                        <a:pos x="10" y="48"/>
                      </a:cxn>
                      <a:cxn ang="0">
                        <a:pos x="6" y="28"/>
                      </a:cxn>
                    </a:cxnLst>
                    <a:rect l="0" t="0" r="r" b="b"/>
                    <a:pathLst>
                      <a:path w="36" h="48">
                        <a:moveTo>
                          <a:pt x="6" y="28"/>
                        </a:moveTo>
                        <a:cubicBezTo>
                          <a:pt x="25" y="0"/>
                          <a:pt x="36" y="31"/>
                          <a:pt x="10" y="48"/>
                        </a:cubicBezTo>
                        <a:cubicBezTo>
                          <a:pt x="0" y="34"/>
                          <a:pt x="0" y="40"/>
                          <a:pt x="6" y="28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eaLnBrk="0" hangingPunct="0">
                      <a:defRPr/>
                    </a:pPr>
                    <a:endParaRPr lang="zh-CN" altLang="en-US">
                      <a:ea typeface="宋体" pitchFamily="2" charset="-122"/>
                    </a:endParaRPr>
                  </a:p>
                </p:txBody>
              </p:sp>
              <p:sp>
                <p:nvSpPr>
                  <p:cNvPr id="3110" name="Freeform 38"/>
                  <p:cNvSpPr>
                    <a:spLocks/>
                  </p:cNvSpPr>
                  <p:nvPr/>
                </p:nvSpPr>
                <p:spPr bwMode="ltGray">
                  <a:xfrm>
                    <a:off x="2393" y="439"/>
                    <a:ext cx="16" cy="12"/>
                  </a:xfrm>
                  <a:custGeom>
                    <a:avLst/>
                    <a:gdLst/>
                    <a:ahLst/>
                    <a:cxnLst>
                      <a:cxn ang="0">
                        <a:pos x="0" y="5"/>
                      </a:cxn>
                      <a:cxn ang="0">
                        <a:pos x="12" y="1"/>
                      </a:cxn>
                      <a:cxn ang="0">
                        <a:pos x="36" y="17"/>
                      </a:cxn>
                      <a:cxn ang="0">
                        <a:pos x="8" y="17"/>
                      </a:cxn>
                      <a:cxn ang="0">
                        <a:pos x="0" y="5"/>
                      </a:cxn>
                    </a:cxnLst>
                    <a:rect l="0" t="0" r="r" b="b"/>
                    <a:pathLst>
                      <a:path w="36" h="37">
                        <a:moveTo>
                          <a:pt x="0" y="5"/>
                        </a:moveTo>
                        <a:cubicBezTo>
                          <a:pt x="4" y="4"/>
                          <a:pt x="8" y="0"/>
                          <a:pt x="12" y="1"/>
                        </a:cubicBezTo>
                        <a:cubicBezTo>
                          <a:pt x="21" y="4"/>
                          <a:pt x="36" y="17"/>
                          <a:pt x="36" y="17"/>
                        </a:cubicBezTo>
                        <a:cubicBezTo>
                          <a:pt x="29" y="37"/>
                          <a:pt x="22" y="26"/>
                          <a:pt x="8" y="17"/>
                        </a:cubicBezTo>
                        <a:cubicBezTo>
                          <a:pt x="5" y="13"/>
                          <a:pt x="0" y="5"/>
                          <a:pt x="0" y="5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eaLnBrk="0" hangingPunct="0">
                      <a:defRPr/>
                    </a:pPr>
                    <a:endParaRPr lang="zh-CN" altLang="en-US">
                      <a:ea typeface="宋体" pitchFamily="2" charset="-122"/>
                    </a:endParaRPr>
                  </a:p>
                </p:txBody>
              </p:sp>
              <p:sp>
                <p:nvSpPr>
                  <p:cNvPr id="3111" name="Freeform 39"/>
                  <p:cNvSpPr>
                    <a:spLocks/>
                  </p:cNvSpPr>
                  <p:nvPr/>
                </p:nvSpPr>
                <p:spPr bwMode="ltGray">
                  <a:xfrm>
                    <a:off x="2878" y="406"/>
                    <a:ext cx="73" cy="33"/>
                  </a:xfrm>
                  <a:custGeom>
                    <a:avLst/>
                    <a:gdLst/>
                    <a:ahLst/>
                    <a:cxnLst>
                      <a:cxn ang="0">
                        <a:pos x="0" y="49"/>
                      </a:cxn>
                      <a:cxn ang="0">
                        <a:pos x="28" y="25"/>
                      </a:cxn>
                      <a:cxn ang="0">
                        <a:pos x="56" y="21"/>
                      </a:cxn>
                      <a:cxn ang="0">
                        <a:pos x="80" y="9"/>
                      </a:cxn>
                      <a:cxn ang="0">
                        <a:pos x="64" y="25"/>
                      </a:cxn>
                      <a:cxn ang="0">
                        <a:pos x="124" y="49"/>
                      </a:cxn>
                      <a:cxn ang="0">
                        <a:pos x="160" y="65"/>
                      </a:cxn>
                      <a:cxn ang="0">
                        <a:pos x="116" y="77"/>
                      </a:cxn>
                      <a:cxn ang="0">
                        <a:pos x="88" y="57"/>
                      </a:cxn>
                      <a:cxn ang="0">
                        <a:pos x="76" y="53"/>
                      </a:cxn>
                      <a:cxn ang="0">
                        <a:pos x="24" y="41"/>
                      </a:cxn>
                      <a:cxn ang="0">
                        <a:pos x="0" y="49"/>
                      </a:cxn>
                    </a:cxnLst>
                    <a:rect l="0" t="0" r="r" b="b"/>
                    <a:pathLst>
                      <a:path w="170" h="96">
                        <a:moveTo>
                          <a:pt x="0" y="49"/>
                        </a:moveTo>
                        <a:cubicBezTo>
                          <a:pt x="5" y="33"/>
                          <a:pt x="12" y="30"/>
                          <a:pt x="28" y="25"/>
                        </a:cubicBezTo>
                        <a:cubicBezTo>
                          <a:pt x="20" y="0"/>
                          <a:pt x="42" y="16"/>
                          <a:pt x="56" y="21"/>
                        </a:cubicBezTo>
                        <a:cubicBezTo>
                          <a:pt x="56" y="21"/>
                          <a:pt x="77" y="6"/>
                          <a:pt x="80" y="9"/>
                        </a:cubicBezTo>
                        <a:cubicBezTo>
                          <a:pt x="85" y="14"/>
                          <a:pt x="71" y="23"/>
                          <a:pt x="64" y="25"/>
                        </a:cubicBezTo>
                        <a:cubicBezTo>
                          <a:pt x="82" y="37"/>
                          <a:pt x="103" y="42"/>
                          <a:pt x="124" y="49"/>
                        </a:cubicBezTo>
                        <a:cubicBezTo>
                          <a:pt x="136" y="53"/>
                          <a:pt x="160" y="65"/>
                          <a:pt x="160" y="65"/>
                        </a:cubicBezTo>
                        <a:cubicBezTo>
                          <a:pt x="170" y="96"/>
                          <a:pt x="134" y="83"/>
                          <a:pt x="116" y="77"/>
                        </a:cubicBezTo>
                        <a:cubicBezTo>
                          <a:pt x="109" y="57"/>
                          <a:pt x="116" y="66"/>
                          <a:pt x="88" y="57"/>
                        </a:cubicBezTo>
                        <a:cubicBezTo>
                          <a:pt x="84" y="56"/>
                          <a:pt x="76" y="53"/>
                          <a:pt x="76" y="53"/>
                        </a:cubicBezTo>
                        <a:cubicBezTo>
                          <a:pt x="57" y="34"/>
                          <a:pt x="53" y="37"/>
                          <a:pt x="24" y="41"/>
                        </a:cubicBezTo>
                        <a:cubicBezTo>
                          <a:pt x="9" y="51"/>
                          <a:pt x="17" y="49"/>
                          <a:pt x="0" y="49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eaLnBrk="0" hangingPunct="0">
                      <a:defRPr/>
                    </a:pPr>
                    <a:endParaRPr lang="zh-CN" altLang="en-US">
                      <a:ea typeface="宋体" pitchFamily="2" charset="-122"/>
                    </a:endParaRPr>
                  </a:p>
                </p:txBody>
              </p:sp>
              <p:sp>
                <p:nvSpPr>
                  <p:cNvPr id="3112" name="Freeform 40"/>
                  <p:cNvSpPr>
                    <a:spLocks/>
                  </p:cNvSpPr>
                  <p:nvPr/>
                </p:nvSpPr>
                <p:spPr bwMode="ltGray">
                  <a:xfrm>
                    <a:off x="2955" y="433"/>
                    <a:ext cx="59" cy="15"/>
                  </a:xfrm>
                  <a:custGeom>
                    <a:avLst/>
                    <a:gdLst/>
                    <a:ahLst/>
                    <a:cxnLst>
                      <a:cxn ang="0">
                        <a:pos x="0" y="0"/>
                      </a:cxn>
                      <a:cxn ang="0">
                        <a:pos x="52" y="4"/>
                      </a:cxn>
                      <a:cxn ang="0">
                        <a:pos x="88" y="24"/>
                      </a:cxn>
                      <a:cxn ang="0">
                        <a:pos x="112" y="20"/>
                      </a:cxn>
                      <a:cxn ang="0">
                        <a:pos x="108" y="44"/>
                      </a:cxn>
                      <a:cxn ang="0">
                        <a:pos x="64" y="40"/>
                      </a:cxn>
                      <a:cxn ang="0">
                        <a:pos x="0" y="36"/>
                      </a:cxn>
                      <a:cxn ang="0">
                        <a:pos x="28" y="20"/>
                      </a:cxn>
                      <a:cxn ang="0">
                        <a:pos x="0" y="0"/>
                      </a:cxn>
                    </a:cxnLst>
                    <a:rect l="0" t="0" r="r" b="b"/>
                    <a:pathLst>
                      <a:path w="138" h="44">
                        <a:moveTo>
                          <a:pt x="0" y="0"/>
                        </a:moveTo>
                        <a:cubicBezTo>
                          <a:pt x="19" y="3"/>
                          <a:pt x="35" y="10"/>
                          <a:pt x="52" y="4"/>
                        </a:cubicBezTo>
                        <a:cubicBezTo>
                          <a:pt x="87" y="11"/>
                          <a:pt x="61" y="15"/>
                          <a:pt x="88" y="24"/>
                        </a:cubicBezTo>
                        <a:cubicBezTo>
                          <a:pt x="96" y="23"/>
                          <a:pt x="104" y="19"/>
                          <a:pt x="112" y="20"/>
                        </a:cubicBezTo>
                        <a:cubicBezTo>
                          <a:pt x="138" y="23"/>
                          <a:pt x="118" y="41"/>
                          <a:pt x="108" y="44"/>
                        </a:cubicBezTo>
                        <a:cubicBezTo>
                          <a:pt x="78" y="34"/>
                          <a:pt x="92" y="34"/>
                          <a:pt x="64" y="40"/>
                        </a:cubicBezTo>
                        <a:cubicBezTo>
                          <a:pt x="41" y="37"/>
                          <a:pt x="22" y="41"/>
                          <a:pt x="0" y="36"/>
                        </a:cubicBezTo>
                        <a:cubicBezTo>
                          <a:pt x="6" y="11"/>
                          <a:pt x="7" y="27"/>
                          <a:pt x="28" y="20"/>
                        </a:cubicBezTo>
                        <a:cubicBezTo>
                          <a:pt x="17" y="13"/>
                          <a:pt x="0" y="13"/>
                          <a:pt x="0" y="0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eaLnBrk="0" hangingPunct="0">
                      <a:defRPr/>
                    </a:pPr>
                    <a:endParaRPr lang="zh-CN" altLang="en-US">
                      <a:ea typeface="宋体" pitchFamily="2" charset="-122"/>
                    </a:endParaRPr>
                  </a:p>
                </p:txBody>
              </p:sp>
              <p:sp>
                <p:nvSpPr>
                  <p:cNvPr id="3113" name="Freeform 41"/>
                  <p:cNvSpPr>
                    <a:spLocks/>
                  </p:cNvSpPr>
                  <p:nvPr/>
                </p:nvSpPr>
                <p:spPr bwMode="ltGray">
                  <a:xfrm>
                    <a:off x="2924" y="441"/>
                    <a:ext cx="24" cy="14"/>
                  </a:xfrm>
                  <a:custGeom>
                    <a:avLst/>
                    <a:gdLst/>
                    <a:ahLst/>
                    <a:cxnLst>
                      <a:cxn ang="0">
                        <a:pos x="17" y="25"/>
                      </a:cxn>
                      <a:cxn ang="0">
                        <a:pos x="37" y="13"/>
                      </a:cxn>
                      <a:cxn ang="0">
                        <a:pos x="17" y="25"/>
                      </a:cxn>
                    </a:cxnLst>
                    <a:rect l="0" t="0" r="r" b="b"/>
                    <a:pathLst>
                      <a:path w="57" h="42">
                        <a:moveTo>
                          <a:pt x="17" y="25"/>
                        </a:moveTo>
                        <a:cubicBezTo>
                          <a:pt x="0" y="0"/>
                          <a:pt x="21" y="9"/>
                          <a:pt x="37" y="13"/>
                        </a:cubicBezTo>
                        <a:cubicBezTo>
                          <a:pt x="57" y="42"/>
                          <a:pt x="30" y="25"/>
                          <a:pt x="17" y="25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eaLnBrk="0" hangingPunct="0">
                      <a:defRPr/>
                    </a:pPr>
                    <a:endParaRPr lang="zh-CN" altLang="en-US">
                      <a:ea typeface="宋体" pitchFamily="2" charset="-122"/>
                    </a:endParaRPr>
                  </a:p>
                </p:txBody>
              </p:sp>
              <p:sp>
                <p:nvSpPr>
                  <p:cNvPr id="3114" name="Freeform 42"/>
                  <p:cNvSpPr>
                    <a:spLocks/>
                  </p:cNvSpPr>
                  <p:nvPr/>
                </p:nvSpPr>
                <p:spPr bwMode="ltGray">
                  <a:xfrm>
                    <a:off x="2908" y="398"/>
                    <a:ext cx="16" cy="18"/>
                  </a:xfrm>
                  <a:custGeom>
                    <a:avLst/>
                    <a:gdLst/>
                    <a:ahLst/>
                    <a:cxnLst>
                      <a:cxn ang="0">
                        <a:pos x="19" y="32"/>
                      </a:cxn>
                      <a:cxn ang="0">
                        <a:pos x="19" y="0"/>
                      </a:cxn>
                      <a:cxn ang="0">
                        <a:pos x="19" y="32"/>
                      </a:cxn>
                    </a:cxnLst>
                    <a:rect l="0" t="0" r="r" b="b"/>
                    <a:pathLst>
                      <a:path w="39" h="52">
                        <a:moveTo>
                          <a:pt x="19" y="32"/>
                        </a:moveTo>
                        <a:cubicBezTo>
                          <a:pt x="13" y="14"/>
                          <a:pt x="0" y="13"/>
                          <a:pt x="19" y="0"/>
                        </a:cubicBezTo>
                        <a:cubicBezTo>
                          <a:pt x="23" y="5"/>
                          <a:pt x="39" y="52"/>
                          <a:pt x="19" y="32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eaLnBrk="0" hangingPunct="0">
                      <a:defRPr/>
                    </a:pPr>
                    <a:endParaRPr lang="zh-CN" altLang="en-US">
                      <a:ea typeface="宋体" pitchFamily="2" charset="-122"/>
                    </a:endParaRPr>
                  </a:p>
                </p:txBody>
              </p:sp>
              <p:sp>
                <p:nvSpPr>
                  <p:cNvPr id="3115" name="Freeform 43"/>
                  <p:cNvSpPr>
                    <a:spLocks/>
                  </p:cNvSpPr>
                  <p:nvPr/>
                </p:nvSpPr>
                <p:spPr bwMode="ltGray">
                  <a:xfrm>
                    <a:off x="3035" y="452"/>
                    <a:ext cx="19" cy="27"/>
                  </a:xfrm>
                  <a:custGeom>
                    <a:avLst/>
                    <a:gdLst/>
                    <a:ahLst/>
                    <a:cxnLst>
                      <a:cxn ang="0">
                        <a:pos x="4" y="9"/>
                      </a:cxn>
                      <a:cxn ang="0">
                        <a:pos x="20" y="33"/>
                      </a:cxn>
                      <a:cxn ang="0">
                        <a:pos x="24" y="49"/>
                      </a:cxn>
                      <a:cxn ang="0">
                        <a:pos x="36" y="53"/>
                      </a:cxn>
                      <a:cxn ang="0">
                        <a:pos x="24" y="73"/>
                      </a:cxn>
                      <a:cxn ang="0">
                        <a:pos x="0" y="21"/>
                      </a:cxn>
                      <a:cxn ang="0">
                        <a:pos x="4" y="9"/>
                      </a:cxn>
                    </a:cxnLst>
                    <a:rect l="0" t="0" r="r" b="b"/>
                    <a:pathLst>
                      <a:path w="44" h="80">
                        <a:moveTo>
                          <a:pt x="4" y="9"/>
                        </a:moveTo>
                        <a:cubicBezTo>
                          <a:pt x="9" y="17"/>
                          <a:pt x="18" y="24"/>
                          <a:pt x="20" y="33"/>
                        </a:cubicBezTo>
                        <a:cubicBezTo>
                          <a:pt x="21" y="38"/>
                          <a:pt x="21" y="45"/>
                          <a:pt x="24" y="49"/>
                        </a:cubicBezTo>
                        <a:cubicBezTo>
                          <a:pt x="27" y="52"/>
                          <a:pt x="32" y="52"/>
                          <a:pt x="36" y="53"/>
                        </a:cubicBezTo>
                        <a:cubicBezTo>
                          <a:pt x="41" y="68"/>
                          <a:pt x="44" y="80"/>
                          <a:pt x="24" y="73"/>
                        </a:cubicBezTo>
                        <a:cubicBezTo>
                          <a:pt x="19" y="55"/>
                          <a:pt x="11" y="37"/>
                          <a:pt x="0" y="21"/>
                        </a:cubicBezTo>
                        <a:cubicBezTo>
                          <a:pt x="4" y="4"/>
                          <a:pt x="4" y="0"/>
                          <a:pt x="4" y="9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eaLnBrk="0" hangingPunct="0">
                      <a:defRPr/>
                    </a:pPr>
                    <a:endParaRPr lang="zh-CN" altLang="en-US">
                      <a:ea typeface="宋体" pitchFamily="2" charset="-122"/>
                    </a:endParaRPr>
                  </a:p>
                </p:txBody>
              </p:sp>
              <p:sp>
                <p:nvSpPr>
                  <p:cNvPr id="3116" name="Freeform 44"/>
                  <p:cNvSpPr>
                    <a:spLocks/>
                  </p:cNvSpPr>
                  <p:nvPr/>
                </p:nvSpPr>
                <p:spPr bwMode="ltGray">
                  <a:xfrm>
                    <a:off x="2696" y="247"/>
                    <a:ext cx="205" cy="41"/>
                  </a:xfrm>
                  <a:custGeom>
                    <a:avLst/>
                    <a:gdLst/>
                    <a:ahLst/>
                    <a:cxnLst>
                      <a:cxn ang="0">
                        <a:pos x="220" y="1"/>
                      </a:cxn>
                      <a:cxn ang="0">
                        <a:pos x="231" y="8"/>
                      </a:cxn>
                      <a:cxn ang="0">
                        <a:pos x="235" y="0"/>
                      </a:cxn>
                      <a:cxn ang="0">
                        <a:pos x="265" y="0"/>
                      </a:cxn>
                      <a:cxn ang="0">
                        <a:pos x="287" y="17"/>
                      </a:cxn>
                      <a:cxn ang="0">
                        <a:pos x="319" y="10"/>
                      </a:cxn>
                      <a:cxn ang="0">
                        <a:pos x="314" y="29"/>
                      </a:cxn>
                      <a:cxn ang="0">
                        <a:pos x="298" y="46"/>
                      </a:cxn>
                      <a:cxn ang="0">
                        <a:pos x="295" y="29"/>
                      </a:cxn>
                      <a:cxn ang="0">
                        <a:pos x="287" y="31"/>
                      </a:cxn>
                      <a:cxn ang="0">
                        <a:pos x="279" y="29"/>
                      </a:cxn>
                      <a:cxn ang="0">
                        <a:pos x="263" y="21"/>
                      </a:cxn>
                      <a:cxn ang="0">
                        <a:pos x="228" y="38"/>
                      </a:cxn>
                      <a:cxn ang="0">
                        <a:pos x="201" y="44"/>
                      </a:cxn>
                      <a:cxn ang="0">
                        <a:pos x="212" y="57"/>
                      </a:cxn>
                      <a:cxn ang="0">
                        <a:pos x="188" y="63"/>
                      </a:cxn>
                      <a:cxn ang="0">
                        <a:pos x="169" y="61"/>
                      </a:cxn>
                      <a:cxn ang="0">
                        <a:pos x="177" y="57"/>
                      </a:cxn>
                      <a:cxn ang="0">
                        <a:pos x="171" y="40"/>
                      </a:cxn>
                      <a:cxn ang="0">
                        <a:pos x="169" y="31"/>
                      </a:cxn>
                      <a:cxn ang="0">
                        <a:pos x="158" y="23"/>
                      </a:cxn>
                      <a:cxn ang="0">
                        <a:pos x="142" y="27"/>
                      </a:cxn>
                      <a:cxn ang="0">
                        <a:pos x="134" y="27"/>
                      </a:cxn>
                      <a:cxn ang="0">
                        <a:pos x="123" y="25"/>
                      </a:cxn>
                      <a:cxn ang="0">
                        <a:pos x="83" y="2"/>
                      </a:cxn>
                      <a:cxn ang="0">
                        <a:pos x="59" y="14"/>
                      </a:cxn>
                      <a:cxn ang="0">
                        <a:pos x="1" y="0"/>
                      </a:cxn>
                      <a:cxn ang="0">
                        <a:pos x="220" y="1"/>
                      </a:cxn>
                    </a:cxnLst>
                    <a:rect l="0" t="0" r="r" b="b"/>
                    <a:pathLst>
                      <a:path w="323" h="64">
                        <a:moveTo>
                          <a:pt x="220" y="1"/>
                        </a:moveTo>
                        <a:cubicBezTo>
                          <a:pt x="215" y="12"/>
                          <a:pt x="225" y="17"/>
                          <a:pt x="231" y="8"/>
                        </a:cubicBezTo>
                        <a:cubicBezTo>
                          <a:pt x="235" y="0"/>
                          <a:pt x="229" y="7"/>
                          <a:pt x="235" y="0"/>
                        </a:cubicBezTo>
                        <a:lnTo>
                          <a:pt x="265" y="0"/>
                        </a:lnTo>
                        <a:cubicBezTo>
                          <a:pt x="277" y="6"/>
                          <a:pt x="276" y="11"/>
                          <a:pt x="287" y="17"/>
                        </a:cubicBezTo>
                        <a:cubicBezTo>
                          <a:pt x="308" y="11"/>
                          <a:pt x="293" y="7"/>
                          <a:pt x="319" y="10"/>
                        </a:cubicBezTo>
                        <a:cubicBezTo>
                          <a:pt x="323" y="19"/>
                          <a:pt x="321" y="22"/>
                          <a:pt x="314" y="29"/>
                        </a:cubicBezTo>
                        <a:cubicBezTo>
                          <a:pt x="312" y="39"/>
                          <a:pt x="313" y="50"/>
                          <a:pt x="298" y="46"/>
                        </a:cubicBezTo>
                        <a:cubicBezTo>
                          <a:pt x="297" y="40"/>
                          <a:pt x="298" y="34"/>
                          <a:pt x="295" y="29"/>
                        </a:cubicBezTo>
                        <a:cubicBezTo>
                          <a:pt x="294" y="27"/>
                          <a:pt x="290" y="31"/>
                          <a:pt x="287" y="31"/>
                        </a:cubicBezTo>
                        <a:cubicBezTo>
                          <a:pt x="284" y="31"/>
                          <a:pt x="282" y="30"/>
                          <a:pt x="279" y="29"/>
                        </a:cubicBezTo>
                        <a:cubicBezTo>
                          <a:pt x="274" y="27"/>
                          <a:pt x="263" y="21"/>
                          <a:pt x="263" y="21"/>
                        </a:cubicBezTo>
                        <a:cubicBezTo>
                          <a:pt x="249" y="23"/>
                          <a:pt x="241" y="31"/>
                          <a:pt x="228" y="38"/>
                        </a:cubicBezTo>
                        <a:cubicBezTo>
                          <a:pt x="220" y="41"/>
                          <a:pt x="209" y="42"/>
                          <a:pt x="201" y="44"/>
                        </a:cubicBezTo>
                        <a:cubicBezTo>
                          <a:pt x="193" y="54"/>
                          <a:pt x="200" y="53"/>
                          <a:pt x="212" y="57"/>
                        </a:cubicBezTo>
                        <a:cubicBezTo>
                          <a:pt x="200" y="62"/>
                          <a:pt x="199" y="57"/>
                          <a:pt x="188" y="63"/>
                        </a:cubicBezTo>
                        <a:cubicBezTo>
                          <a:pt x="181" y="62"/>
                          <a:pt x="174" y="64"/>
                          <a:pt x="169" y="61"/>
                        </a:cubicBezTo>
                        <a:cubicBezTo>
                          <a:pt x="166" y="59"/>
                          <a:pt x="175" y="59"/>
                          <a:pt x="177" y="57"/>
                        </a:cubicBezTo>
                        <a:cubicBezTo>
                          <a:pt x="181" y="48"/>
                          <a:pt x="149" y="28"/>
                          <a:pt x="171" y="40"/>
                        </a:cubicBezTo>
                        <a:cubicBezTo>
                          <a:pt x="184" y="55"/>
                          <a:pt x="184" y="36"/>
                          <a:pt x="169" y="31"/>
                        </a:cubicBezTo>
                        <a:cubicBezTo>
                          <a:pt x="167" y="27"/>
                          <a:pt x="167" y="22"/>
                          <a:pt x="158" y="23"/>
                        </a:cubicBezTo>
                        <a:cubicBezTo>
                          <a:pt x="153" y="23"/>
                          <a:pt x="142" y="27"/>
                          <a:pt x="142" y="27"/>
                        </a:cubicBezTo>
                        <a:cubicBezTo>
                          <a:pt x="136" y="39"/>
                          <a:pt x="143" y="31"/>
                          <a:pt x="134" y="27"/>
                        </a:cubicBezTo>
                        <a:cubicBezTo>
                          <a:pt x="130" y="25"/>
                          <a:pt x="126" y="25"/>
                          <a:pt x="123" y="25"/>
                        </a:cubicBezTo>
                        <a:cubicBezTo>
                          <a:pt x="117" y="11"/>
                          <a:pt x="100" y="6"/>
                          <a:pt x="83" y="2"/>
                        </a:cubicBezTo>
                        <a:cubicBezTo>
                          <a:pt x="70" y="4"/>
                          <a:pt x="69" y="9"/>
                          <a:pt x="59" y="14"/>
                        </a:cubicBezTo>
                        <a:cubicBezTo>
                          <a:pt x="45" y="14"/>
                          <a:pt x="0" y="12"/>
                          <a:pt x="1" y="0"/>
                        </a:cubicBezTo>
                        <a:lnTo>
                          <a:pt x="220" y="1"/>
                        </a:ln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eaLnBrk="0" hangingPunct="0">
                      <a:defRPr/>
                    </a:pPr>
                    <a:endParaRPr lang="zh-CN" altLang="en-US">
                      <a:ea typeface="宋体" pitchFamily="2" charset="-122"/>
                    </a:endParaRPr>
                  </a:p>
                </p:txBody>
              </p:sp>
              <p:sp>
                <p:nvSpPr>
                  <p:cNvPr id="3117" name="Freeform 45"/>
                  <p:cNvSpPr>
                    <a:spLocks/>
                  </p:cNvSpPr>
                  <p:nvPr/>
                </p:nvSpPr>
                <p:spPr bwMode="ltGray">
                  <a:xfrm>
                    <a:off x="2515" y="246"/>
                    <a:ext cx="190" cy="20"/>
                  </a:xfrm>
                  <a:custGeom>
                    <a:avLst/>
                    <a:gdLst/>
                    <a:ahLst/>
                    <a:cxnLst>
                      <a:cxn ang="0">
                        <a:pos x="105" y="31"/>
                      </a:cxn>
                      <a:cxn ang="0">
                        <a:pos x="30" y="1"/>
                      </a:cxn>
                      <a:cxn ang="0">
                        <a:pos x="285" y="0"/>
                      </a:cxn>
                      <a:cxn ang="0">
                        <a:pos x="296" y="14"/>
                      </a:cxn>
                      <a:cxn ang="0">
                        <a:pos x="264" y="16"/>
                      </a:cxn>
                      <a:cxn ang="0">
                        <a:pos x="105" y="31"/>
                      </a:cxn>
                    </a:cxnLst>
                    <a:rect l="0" t="0" r="r" b="b"/>
                    <a:pathLst>
                      <a:path w="300" h="31">
                        <a:moveTo>
                          <a:pt x="105" y="31"/>
                        </a:moveTo>
                        <a:cubicBezTo>
                          <a:pt x="83" y="19"/>
                          <a:pt x="0" y="6"/>
                          <a:pt x="30" y="1"/>
                        </a:cubicBezTo>
                        <a:lnTo>
                          <a:pt x="285" y="0"/>
                        </a:lnTo>
                        <a:cubicBezTo>
                          <a:pt x="296" y="4"/>
                          <a:pt x="300" y="5"/>
                          <a:pt x="296" y="14"/>
                        </a:cubicBezTo>
                        <a:cubicBezTo>
                          <a:pt x="285" y="11"/>
                          <a:pt x="276" y="16"/>
                          <a:pt x="264" y="16"/>
                        </a:cubicBezTo>
                        <a:lnTo>
                          <a:pt x="105" y="31"/>
                        </a:ln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eaLnBrk="0" hangingPunct="0">
                      <a:defRPr/>
                    </a:pPr>
                    <a:endParaRPr lang="zh-CN" altLang="en-US">
                      <a:ea typeface="宋体" pitchFamily="2" charset="-122"/>
                    </a:endParaRPr>
                  </a:p>
                </p:txBody>
              </p:sp>
              <p:sp>
                <p:nvSpPr>
                  <p:cNvPr id="3118" name="Freeform 46"/>
                  <p:cNvSpPr>
                    <a:spLocks/>
                  </p:cNvSpPr>
                  <p:nvPr/>
                </p:nvSpPr>
                <p:spPr bwMode="ltGray">
                  <a:xfrm>
                    <a:off x="2096" y="275"/>
                    <a:ext cx="18" cy="10"/>
                  </a:xfrm>
                  <a:custGeom>
                    <a:avLst/>
                    <a:gdLst/>
                    <a:ahLst/>
                    <a:cxnLst>
                      <a:cxn ang="0">
                        <a:pos x="0" y="25"/>
                      </a:cxn>
                      <a:cxn ang="0">
                        <a:pos x="12" y="29"/>
                      </a:cxn>
                      <a:cxn ang="0">
                        <a:pos x="0" y="25"/>
                      </a:cxn>
                    </a:cxnLst>
                    <a:rect l="0" t="0" r="r" b="b"/>
                    <a:pathLst>
                      <a:path w="41" h="29">
                        <a:moveTo>
                          <a:pt x="0" y="25"/>
                        </a:moveTo>
                        <a:cubicBezTo>
                          <a:pt x="10" y="11"/>
                          <a:pt x="41" y="0"/>
                          <a:pt x="12" y="29"/>
                        </a:cubicBezTo>
                        <a:cubicBezTo>
                          <a:pt x="8" y="28"/>
                          <a:pt x="0" y="25"/>
                          <a:pt x="0" y="25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eaLnBrk="0" hangingPunct="0">
                      <a:defRPr/>
                    </a:pPr>
                    <a:endParaRPr lang="zh-CN" altLang="en-US">
                      <a:ea typeface="宋体" pitchFamily="2" charset="-122"/>
                    </a:endParaRPr>
                  </a:p>
                </p:txBody>
              </p:sp>
              <p:sp>
                <p:nvSpPr>
                  <p:cNvPr id="3119" name="Freeform 47"/>
                  <p:cNvSpPr>
                    <a:spLocks/>
                  </p:cNvSpPr>
                  <p:nvPr/>
                </p:nvSpPr>
                <p:spPr bwMode="ltGray">
                  <a:xfrm>
                    <a:off x="1606" y="246"/>
                    <a:ext cx="436" cy="152"/>
                  </a:xfrm>
                  <a:custGeom>
                    <a:avLst/>
                    <a:gdLst/>
                    <a:ahLst/>
                    <a:cxnLst>
                      <a:cxn ang="0">
                        <a:pos x="73" y="1"/>
                      </a:cxn>
                      <a:cxn ang="0">
                        <a:pos x="436" y="0"/>
                      </a:cxn>
                      <a:cxn ang="0">
                        <a:pos x="416" y="54"/>
                      </a:cxn>
                      <a:cxn ang="0">
                        <a:pos x="397" y="68"/>
                      </a:cxn>
                      <a:cxn ang="0">
                        <a:pos x="392" y="70"/>
                      </a:cxn>
                      <a:cxn ang="0">
                        <a:pos x="375" y="73"/>
                      </a:cxn>
                      <a:cxn ang="0">
                        <a:pos x="361" y="88"/>
                      </a:cxn>
                      <a:cxn ang="0">
                        <a:pos x="362" y="99"/>
                      </a:cxn>
                      <a:cxn ang="0">
                        <a:pos x="364" y="107"/>
                      </a:cxn>
                      <a:cxn ang="0">
                        <a:pos x="366" y="113"/>
                      </a:cxn>
                      <a:cxn ang="0">
                        <a:pos x="362" y="122"/>
                      </a:cxn>
                      <a:cxn ang="0">
                        <a:pos x="351" y="120"/>
                      </a:cxn>
                      <a:cxn ang="0">
                        <a:pos x="342" y="129"/>
                      </a:cxn>
                      <a:cxn ang="0">
                        <a:pos x="347" y="105"/>
                      </a:cxn>
                      <a:cxn ang="0">
                        <a:pos x="338" y="100"/>
                      </a:cxn>
                      <a:cxn ang="0">
                        <a:pos x="344" y="93"/>
                      </a:cxn>
                      <a:cxn ang="0">
                        <a:pos x="342" y="89"/>
                      </a:cxn>
                      <a:cxn ang="0">
                        <a:pos x="320" y="94"/>
                      </a:cxn>
                      <a:cxn ang="0">
                        <a:pos x="317" y="85"/>
                      </a:cxn>
                      <a:cxn ang="0">
                        <a:pos x="297" y="94"/>
                      </a:cxn>
                      <a:cxn ang="0">
                        <a:pos x="320" y="103"/>
                      </a:cxn>
                      <a:cxn ang="0">
                        <a:pos x="305" y="117"/>
                      </a:cxn>
                      <a:cxn ang="0">
                        <a:pos x="311" y="126"/>
                      </a:cxn>
                      <a:cxn ang="0">
                        <a:pos x="315" y="138"/>
                      </a:cxn>
                      <a:cxn ang="0">
                        <a:pos x="309" y="139"/>
                      </a:cxn>
                      <a:cxn ang="0">
                        <a:pos x="314" y="144"/>
                      </a:cxn>
                      <a:cxn ang="0">
                        <a:pos x="307" y="152"/>
                      </a:cxn>
                      <a:cxn ang="0">
                        <a:pos x="0" y="149"/>
                      </a:cxn>
                      <a:cxn ang="0">
                        <a:pos x="73" y="1"/>
                      </a:cxn>
                    </a:cxnLst>
                    <a:rect l="0" t="0" r="r" b="b"/>
                    <a:pathLst>
                      <a:path w="436" h="152">
                        <a:moveTo>
                          <a:pt x="73" y="1"/>
                        </a:moveTo>
                        <a:lnTo>
                          <a:pt x="436" y="0"/>
                        </a:lnTo>
                        <a:cubicBezTo>
                          <a:pt x="430" y="15"/>
                          <a:pt x="429" y="42"/>
                          <a:pt x="416" y="54"/>
                        </a:cubicBezTo>
                        <a:cubicBezTo>
                          <a:pt x="410" y="60"/>
                          <a:pt x="405" y="63"/>
                          <a:pt x="397" y="68"/>
                        </a:cubicBezTo>
                        <a:cubicBezTo>
                          <a:pt x="396" y="69"/>
                          <a:pt x="392" y="70"/>
                          <a:pt x="392" y="70"/>
                        </a:cubicBezTo>
                        <a:cubicBezTo>
                          <a:pt x="377" y="63"/>
                          <a:pt x="385" y="68"/>
                          <a:pt x="375" y="73"/>
                        </a:cubicBezTo>
                        <a:cubicBezTo>
                          <a:pt x="371" y="82"/>
                          <a:pt x="371" y="83"/>
                          <a:pt x="361" y="88"/>
                        </a:cubicBezTo>
                        <a:cubicBezTo>
                          <a:pt x="359" y="92"/>
                          <a:pt x="364" y="93"/>
                          <a:pt x="362" y="99"/>
                        </a:cubicBezTo>
                        <a:cubicBezTo>
                          <a:pt x="363" y="102"/>
                          <a:pt x="364" y="105"/>
                          <a:pt x="364" y="107"/>
                        </a:cubicBezTo>
                        <a:cubicBezTo>
                          <a:pt x="365" y="109"/>
                          <a:pt x="366" y="111"/>
                          <a:pt x="366" y="113"/>
                        </a:cubicBezTo>
                        <a:cubicBezTo>
                          <a:pt x="365" y="115"/>
                          <a:pt x="364" y="120"/>
                          <a:pt x="362" y="122"/>
                        </a:cubicBezTo>
                        <a:cubicBezTo>
                          <a:pt x="359" y="123"/>
                          <a:pt x="354" y="119"/>
                          <a:pt x="351" y="120"/>
                        </a:cubicBezTo>
                        <a:cubicBezTo>
                          <a:pt x="347" y="129"/>
                          <a:pt x="352" y="127"/>
                          <a:pt x="342" y="129"/>
                        </a:cubicBezTo>
                        <a:cubicBezTo>
                          <a:pt x="340" y="123"/>
                          <a:pt x="345" y="111"/>
                          <a:pt x="347" y="105"/>
                        </a:cubicBezTo>
                        <a:cubicBezTo>
                          <a:pt x="347" y="100"/>
                          <a:pt x="338" y="102"/>
                          <a:pt x="338" y="100"/>
                        </a:cubicBezTo>
                        <a:cubicBezTo>
                          <a:pt x="338" y="98"/>
                          <a:pt x="344" y="95"/>
                          <a:pt x="344" y="93"/>
                        </a:cubicBezTo>
                        <a:cubicBezTo>
                          <a:pt x="344" y="92"/>
                          <a:pt x="344" y="89"/>
                          <a:pt x="342" y="89"/>
                        </a:cubicBezTo>
                        <a:cubicBezTo>
                          <a:pt x="339" y="89"/>
                          <a:pt x="324" y="94"/>
                          <a:pt x="320" y="94"/>
                        </a:cubicBezTo>
                        <a:cubicBezTo>
                          <a:pt x="317" y="86"/>
                          <a:pt x="328" y="88"/>
                          <a:pt x="317" y="85"/>
                        </a:cubicBezTo>
                        <a:cubicBezTo>
                          <a:pt x="311" y="91"/>
                          <a:pt x="306" y="93"/>
                          <a:pt x="297" y="94"/>
                        </a:cubicBezTo>
                        <a:cubicBezTo>
                          <a:pt x="300" y="104"/>
                          <a:pt x="307" y="101"/>
                          <a:pt x="320" y="103"/>
                        </a:cubicBezTo>
                        <a:cubicBezTo>
                          <a:pt x="318" y="109"/>
                          <a:pt x="311" y="111"/>
                          <a:pt x="305" y="117"/>
                        </a:cubicBezTo>
                        <a:lnTo>
                          <a:pt x="311" y="126"/>
                        </a:lnTo>
                        <a:lnTo>
                          <a:pt x="315" y="138"/>
                        </a:lnTo>
                        <a:lnTo>
                          <a:pt x="309" y="139"/>
                        </a:lnTo>
                        <a:lnTo>
                          <a:pt x="314" y="144"/>
                        </a:lnTo>
                        <a:lnTo>
                          <a:pt x="307" y="152"/>
                        </a:lnTo>
                        <a:lnTo>
                          <a:pt x="0" y="149"/>
                        </a:lnTo>
                        <a:lnTo>
                          <a:pt x="73" y="1"/>
                        </a:ln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eaLnBrk="0" hangingPunct="0">
                      <a:defRPr/>
                    </a:pPr>
                    <a:endParaRPr lang="zh-CN" altLang="en-US">
                      <a:ea typeface="宋体" pitchFamily="2" charset="-122"/>
                    </a:endParaRPr>
                  </a:p>
                </p:txBody>
              </p:sp>
              <p:sp>
                <p:nvSpPr>
                  <p:cNvPr id="3120" name="Freeform 48"/>
                  <p:cNvSpPr>
                    <a:spLocks/>
                  </p:cNvSpPr>
                  <p:nvPr/>
                </p:nvSpPr>
                <p:spPr bwMode="ltGray">
                  <a:xfrm>
                    <a:off x="2043" y="241"/>
                    <a:ext cx="20" cy="55"/>
                  </a:xfrm>
                  <a:custGeom>
                    <a:avLst/>
                    <a:gdLst/>
                    <a:ahLst/>
                    <a:cxnLst>
                      <a:cxn ang="0">
                        <a:pos x="5" y="156"/>
                      </a:cxn>
                      <a:cxn ang="0">
                        <a:pos x="15" y="108"/>
                      </a:cxn>
                      <a:cxn ang="0">
                        <a:pos x="17" y="68"/>
                      </a:cxn>
                      <a:cxn ang="0">
                        <a:pos x="11" y="40"/>
                      </a:cxn>
                      <a:cxn ang="0">
                        <a:pos x="17" y="12"/>
                      </a:cxn>
                      <a:cxn ang="0">
                        <a:pos x="21" y="0"/>
                      </a:cxn>
                      <a:cxn ang="0">
                        <a:pos x="31" y="30"/>
                      </a:cxn>
                      <a:cxn ang="0">
                        <a:pos x="47" y="98"/>
                      </a:cxn>
                      <a:cxn ang="0">
                        <a:pos x="31" y="108"/>
                      </a:cxn>
                      <a:cxn ang="0">
                        <a:pos x="23" y="126"/>
                      </a:cxn>
                      <a:cxn ang="0">
                        <a:pos x="21" y="132"/>
                      </a:cxn>
                      <a:cxn ang="0">
                        <a:pos x="27" y="134"/>
                      </a:cxn>
                      <a:cxn ang="0">
                        <a:pos x="31" y="146"/>
                      </a:cxn>
                      <a:cxn ang="0">
                        <a:pos x="13" y="148"/>
                      </a:cxn>
                      <a:cxn ang="0">
                        <a:pos x="7" y="160"/>
                      </a:cxn>
                      <a:cxn ang="0">
                        <a:pos x="3" y="154"/>
                      </a:cxn>
                      <a:cxn ang="0">
                        <a:pos x="5" y="156"/>
                      </a:cxn>
                    </a:cxnLst>
                    <a:rect l="0" t="0" r="r" b="b"/>
                    <a:pathLst>
                      <a:path w="47" h="165">
                        <a:moveTo>
                          <a:pt x="5" y="156"/>
                        </a:moveTo>
                        <a:cubicBezTo>
                          <a:pt x="0" y="141"/>
                          <a:pt x="1" y="118"/>
                          <a:pt x="15" y="108"/>
                        </a:cubicBezTo>
                        <a:cubicBezTo>
                          <a:pt x="16" y="95"/>
                          <a:pt x="17" y="81"/>
                          <a:pt x="17" y="68"/>
                        </a:cubicBezTo>
                        <a:cubicBezTo>
                          <a:pt x="17" y="58"/>
                          <a:pt x="11" y="40"/>
                          <a:pt x="11" y="40"/>
                        </a:cubicBezTo>
                        <a:cubicBezTo>
                          <a:pt x="14" y="20"/>
                          <a:pt x="11" y="29"/>
                          <a:pt x="17" y="12"/>
                        </a:cubicBezTo>
                        <a:cubicBezTo>
                          <a:pt x="18" y="8"/>
                          <a:pt x="21" y="0"/>
                          <a:pt x="21" y="0"/>
                        </a:cubicBezTo>
                        <a:cubicBezTo>
                          <a:pt x="38" y="6"/>
                          <a:pt x="33" y="7"/>
                          <a:pt x="31" y="30"/>
                        </a:cubicBezTo>
                        <a:cubicBezTo>
                          <a:pt x="38" y="52"/>
                          <a:pt x="40" y="76"/>
                          <a:pt x="47" y="98"/>
                        </a:cubicBezTo>
                        <a:cubicBezTo>
                          <a:pt x="44" y="116"/>
                          <a:pt x="45" y="113"/>
                          <a:pt x="31" y="108"/>
                        </a:cubicBezTo>
                        <a:cubicBezTo>
                          <a:pt x="25" y="118"/>
                          <a:pt x="28" y="112"/>
                          <a:pt x="23" y="126"/>
                        </a:cubicBezTo>
                        <a:cubicBezTo>
                          <a:pt x="22" y="128"/>
                          <a:pt x="21" y="132"/>
                          <a:pt x="21" y="132"/>
                        </a:cubicBezTo>
                        <a:cubicBezTo>
                          <a:pt x="23" y="133"/>
                          <a:pt x="26" y="132"/>
                          <a:pt x="27" y="134"/>
                        </a:cubicBezTo>
                        <a:cubicBezTo>
                          <a:pt x="29" y="137"/>
                          <a:pt x="31" y="146"/>
                          <a:pt x="31" y="146"/>
                        </a:cubicBezTo>
                        <a:cubicBezTo>
                          <a:pt x="27" y="165"/>
                          <a:pt x="23" y="155"/>
                          <a:pt x="13" y="148"/>
                        </a:cubicBezTo>
                        <a:cubicBezTo>
                          <a:pt x="11" y="152"/>
                          <a:pt x="11" y="160"/>
                          <a:pt x="7" y="160"/>
                        </a:cubicBezTo>
                        <a:cubicBezTo>
                          <a:pt x="5" y="160"/>
                          <a:pt x="4" y="156"/>
                          <a:pt x="3" y="154"/>
                        </a:cubicBezTo>
                        <a:cubicBezTo>
                          <a:pt x="3" y="153"/>
                          <a:pt x="4" y="155"/>
                          <a:pt x="5" y="156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eaLnBrk="0" hangingPunct="0">
                      <a:defRPr/>
                    </a:pPr>
                    <a:endParaRPr lang="zh-CN" altLang="en-US">
                      <a:ea typeface="宋体" pitchFamily="2" charset="-122"/>
                    </a:endParaRPr>
                  </a:p>
                </p:txBody>
              </p:sp>
              <p:sp>
                <p:nvSpPr>
                  <p:cNvPr id="3121" name="Freeform 49"/>
                  <p:cNvSpPr>
                    <a:spLocks/>
                  </p:cNvSpPr>
                  <p:nvPr/>
                </p:nvSpPr>
                <p:spPr bwMode="ltGray">
                  <a:xfrm>
                    <a:off x="2031" y="287"/>
                    <a:ext cx="59" cy="34"/>
                  </a:xfrm>
                  <a:custGeom>
                    <a:avLst/>
                    <a:gdLst/>
                    <a:ahLst/>
                    <a:cxnLst>
                      <a:cxn ang="0">
                        <a:pos x="26" y="61"/>
                      </a:cxn>
                      <a:cxn ang="0">
                        <a:pos x="30" y="43"/>
                      </a:cxn>
                      <a:cxn ang="0">
                        <a:pos x="50" y="33"/>
                      </a:cxn>
                      <a:cxn ang="0">
                        <a:pos x="54" y="45"/>
                      </a:cxn>
                      <a:cxn ang="0">
                        <a:pos x="66" y="49"/>
                      </a:cxn>
                      <a:cxn ang="0">
                        <a:pos x="80" y="55"/>
                      </a:cxn>
                      <a:cxn ang="0">
                        <a:pos x="116" y="33"/>
                      </a:cxn>
                      <a:cxn ang="0">
                        <a:pos x="130" y="17"/>
                      </a:cxn>
                      <a:cxn ang="0">
                        <a:pos x="138" y="11"/>
                      </a:cxn>
                      <a:cxn ang="0">
                        <a:pos x="106" y="49"/>
                      </a:cxn>
                      <a:cxn ang="0">
                        <a:pos x="84" y="67"/>
                      </a:cxn>
                      <a:cxn ang="0">
                        <a:pos x="66" y="81"/>
                      </a:cxn>
                      <a:cxn ang="0">
                        <a:pos x="48" y="103"/>
                      </a:cxn>
                      <a:cxn ang="0">
                        <a:pos x="26" y="89"/>
                      </a:cxn>
                      <a:cxn ang="0">
                        <a:pos x="20" y="87"/>
                      </a:cxn>
                      <a:cxn ang="0">
                        <a:pos x="22" y="97"/>
                      </a:cxn>
                      <a:cxn ang="0">
                        <a:pos x="0" y="97"/>
                      </a:cxn>
                      <a:cxn ang="0">
                        <a:pos x="10" y="79"/>
                      </a:cxn>
                      <a:cxn ang="0">
                        <a:pos x="26" y="61"/>
                      </a:cxn>
                    </a:cxnLst>
                    <a:rect l="0" t="0" r="r" b="b"/>
                    <a:pathLst>
                      <a:path w="138" h="103">
                        <a:moveTo>
                          <a:pt x="26" y="61"/>
                        </a:moveTo>
                        <a:cubicBezTo>
                          <a:pt x="29" y="53"/>
                          <a:pt x="33" y="51"/>
                          <a:pt x="30" y="43"/>
                        </a:cubicBezTo>
                        <a:cubicBezTo>
                          <a:pt x="33" y="27"/>
                          <a:pt x="37" y="24"/>
                          <a:pt x="50" y="33"/>
                        </a:cubicBezTo>
                        <a:cubicBezTo>
                          <a:pt x="51" y="37"/>
                          <a:pt x="53" y="41"/>
                          <a:pt x="54" y="45"/>
                        </a:cubicBezTo>
                        <a:cubicBezTo>
                          <a:pt x="55" y="49"/>
                          <a:pt x="66" y="49"/>
                          <a:pt x="66" y="49"/>
                        </a:cubicBezTo>
                        <a:cubicBezTo>
                          <a:pt x="75" y="43"/>
                          <a:pt x="77" y="45"/>
                          <a:pt x="80" y="55"/>
                        </a:cubicBezTo>
                        <a:cubicBezTo>
                          <a:pt x="92" y="47"/>
                          <a:pt x="101" y="37"/>
                          <a:pt x="116" y="33"/>
                        </a:cubicBezTo>
                        <a:cubicBezTo>
                          <a:pt x="125" y="19"/>
                          <a:pt x="120" y="24"/>
                          <a:pt x="130" y="17"/>
                        </a:cubicBezTo>
                        <a:cubicBezTo>
                          <a:pt x="134" y="11"/>
                          <a:pt x="134" y="0"/>
                          <a:pt x="138" y="11"/>
                        </a:cubicBezTo>
                        <a:cubicBezTo>
                          <a:pt x="135" y="31"/>
                          <a:pt x="126" y="45"/>
                          <a:pt x="106" y="49"/>
                        </a:cubicBezTo>
                        <a:cubicBezTo>
                          <a:pt x="97" y="55"/>
                          <a:pt x="93" y="61"/>
                          <a:pt x="84" y="67"/>
                        </a:cubicBezTo>
                        <a:cubicBezTo>
                          <a:pt x="80" y="79"/>
                          <a:pt x="79" y="79"/>
                          <a:pt x="66" y="81"/>
                        </a:cubicBezTo>
                        <a:cubicBezTo>
                          <a:pt x="60" y="90"/>
                          <a:pt x="57" y="97"/>
                          <a:pt x="48" y="103"/>
                        </a:cubicBezTo>
                        <a:cubicBezTo>
                          <a:pt x="42" y="94"/>
                          <a:pt x="37" y="93"/>
                          <a:pt x="26" y="89"/>
                        </a:cubicBezTo>
                        <a:cubicBezTo>
                          <a:pt x="24" y="88"/>
                          <a:pt x="20" y="87"/>
                          <a:pt x="20" y="87"/>
                        </a:cubicBezTo>
                        <a:cubicBezTo>
                          <a:pt x="10" y="90"/>
                          <a:pt x="14" y="94"/>
                          <a:pt x="22" y="97"/>
                        </a:cubicBezTo>
                        <a:cubicBezTo>
                          <a:pt x="14" y="103"/>
                          <a:pt x="9" y="100"/>
                          <a:pt x="0" y="97"/>
                        </a:cubicBezTo>
                        <a:cubicBezTo>
                          <a:pt x="2" y="87"/>
                          <a:pt x="1" y="82"/>
                          <a:pt x="10" y="79"/>
                        </a:cubicBezTo>
                        <a:cubicBezTo>
                          <a:pt x="15" y="63"/>
                          <a:pt x="14" y="69"/>
                          <a:pt x="26" y="61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eaLnBrk="0" hangingPunct="0">
                      <a:defRPr/>
                    </a:pPr>
                    <a:endParaRPr lang="zh-CN" altLang="en-US">
                      <a:ea typeface="宋体" pitchFamily="2" charset="-122"/>
                    </a:endParaRPr>
                  </a:p>
                </p:txBody>
              </p:sp>
              <p:sp>
                <p:nvSpPr>
                  <p:cNvPr id="3122" name="Freeform 50"/>
                  <p:cNvSpPr>
                    <a:spLocks/>
                  </p:cNvSpPr>
                  <p:nvPr/>
                </p:nvSpPr>
                <p:spPr bwMode="ltGray">
                  <a:xfrm>
                    <a:off x="1968" y="319"/>
                    <a:ext cx="80" cy="72"/>
                  </a:xfrm>
                  <a:custGeom>
                    <a:avLst/>
                    <a:gdLst/>
                    <a:ahLst/>
                    <a:cxnLst>
                      <a:cxn ang="0">
                        <a:pos x="158" y="24"/>
                      </a:cxn>
                      <a:cxn ang="0">
                        <a:pos x="160" y="6"/>
                      </a:cxn>
                      <a:cxn ang="0">
                        <a:pos x="170" y="0"/>
                      </a:cxn>
                      <a:cxn ang="0">
                        <a:pos x="182" y="24"/>
                      </a:cxn>
                      <a:cxn ang="0">
                        <a:pos x="188" y="42"/>
                      </a:cxn>
                      <a:cxn ang="0">
                        <a:pos x="178" y="58"/>
                      </a:cxn>
                      <a:cxn ang="0">
                        <a:pos x="170" y="76"/>
                      </a:cxn>
                      <a:cxn ang="0">
                        <a:pos x="162" y="126"/>
                      </a:cxn>
                      <a:cxn ang="0">
                        <a:pos x="144" y="136"/>
                      </a:cxn>
                      <a:cxn ang="0">
                        <a:pos x="120" y="138"/>
                      </a:cxn>
                      <a:cxn ang="0">
                        <a:pos x="112" y="124"/>
                      </a:cxn>
                      <a:cxn ang="0">
                        <a:pos x="102" y="146"/>
                      </a:cxn>
                      <a:cxn ang="0">
                        <a:pos x="90" y="150"/>
                      </a:cxn>
                      <a:cxn ang="0">
                        <a:pos x="80" y="132"/>
                      </a:cxn>
                      <a:cxn ang="0">
                        <a:pos x="58" y="144"/>
                      </a:cxn>
                      <a:cxn ang="0">
                        <a:pos x="76" y="142"/>
                      </a:cxn>
                      <a:cxn ang="0">
                        <a:pos x="78" y="160"/>
                      </a:cxn>
                      <a:cxn ang="0">
                        <a:pos x="58" y="166"/>
                      </a:cxn>
                      <a:cxn ang="0">
                        <a:pos x="34" y="166"/>
                      </a:cxn>
                      <a:cxn ang="0">
                        <a:pos x="36" y="154"/>
                      </a:cxn>
                      <a:cxn ang="0">
                        <a:pos x="46" y="144"/>
                      </a:cxn>
                      <a:cxn ang="0">
                        <a:pos x="34" y="148"/>
                      </a:cxn>
                      <a:cxn ang="0">
                        <a:pos x="26" y="166"/>
                      </a:cxn>
                      <a:cxn ang="0">
                        <a:pos x="30" y="190"/>
                      </a:cxn>
                      <a:cxn ang="0">
                        <a:pos x="14" y="200"/>
                      </a:cxn>
                      <a:cxn ang="0">
                        <a:pos x="0" y="214"/>
                      </a:cxn>
                      <a:cxn ang="0">
                        <a:pos x="8" y="188"/>
                      </a:cxn>
                      <a:cxn ang="0">
                        <a:pos x="0" y="164"/>
                      </a:cxn>
                      <a:cxn ang="0">
                        <a:pos x="14" y="152"/>
                      </a:cxn>
                      <a:cxn ang="0">
                        <a:pos x="32" y="134"/>
                      </a:cxn>
                      <a:cxn ang="0">
                        <a:pos x="44" y="118"/>
                      </a:cxn>
                      <a:cxn ang="0">
                        <a:pos x="72" y="116"/>
                      </a:cxn>
                      <a:cxn ang="0">
                        <a:pos x="84" y="112"/>
                      </a:cxn>
                      <a:cxn ang="0">
                        <a:pos x="114" y="78"/>
                      </a:cxn>
                      <a:cxn ang="0">
                        <a:pos x="120" y="92"/>
                      </a:cxn>
                      <a:cxn ang="0">
                        <a:pos x="132" y="76"/>
                      </a:cxn>
                      <a:cxn ang="0">
                        <a:pos x="150" y="54"/>
                      </a:cxn>
                      <a:cxn ang="0">
                        <a:pos x="154" y="42"/>
                      </a:cxn>
                      <a:cxn ang="0">
                        <a:pos x="148" y="38"/>
                      </a:cxn>
                      <a:cxn ang="0">
                        <a:pos x="152" y="32"/>
                      </a:cxn>
                      <a:cxn ang="0">
                        <a:pos x="158" y="24"/>
                      </a:cxn>
                    </a:cxnLst>
                    <a:rect l="0" t="0" r="r" b="b"/>
                    <a:pathLst>
                      <a:path w="188" h="214">
                        <a:moveTo>
                          <a:pt x="158" y="24"/>
                        </a:moveTo>
                        <a:cubicBezTo>
                          <a:pt x="156" y="18"/>
                          <a:pt x="160" y="6"/>
                          <a:pt x="160" y="6"/>
                        </a:cubicBezTo>
                        <a:cubicBezTo>
                          <a:pt x="167" y="16"/>
                          <a:pt x="167" y="8"/>
                          <a:pt x="170" y="0"/>
                        </a:cubicBezTo>
                        <a:cubicBezTo>
                          <a:pt x="181" y="4"/>
                          <a:pt x="179" y="14"/>
                          <a:pt x="182" y="24"/>
                        </a:cubicBezTo>
                        <a:cubicBezTo>
                          <a:pt x="184" y="30"/>
                          <a:pt x="188" y="42"/>
                          <a:pt x="188" y="42"/>
                        </a:cubicBezTo>
                        <a:cubicBezTo>
                          <a:pt x="183" y="56"/>
                          <a:pt x="188" y="52"/>
                          <a:pt x="178" y="58"/>
                        </a:cubicBezTo>
                        <a:cubicBezTo>
                          <a:pt x="174" y="63"/>
                          <a:pt x="170" y="76"/>
                          <a:pt x="170" y="76"/>
                        </a:cubicBezTo>
                        <a:cubicBezTo>
                          <a:pt x="169" y="100"/>
                          <a:pt x="173" y="110"/>
                          <a:pt x="162" y="126"/>
                        </a:cubicBezTo>
                        <a:cubicBezTo>
                          <a:pt x="150" y="118"/>
                          <a:pt x="155" y="132"/>
                          <a:pt x="144" y="136"/>
                        </a:cubicBezTo>
                        <a:cubicBezTo>
                          <a:pt x="135" y="134"/>
                          <a:pt x="129" y="135"/>
                          <a:pt x="120" y="138"/>
                        </a:cubicBezTo>
                        <a:cubicBezTo>
                          <a:pt x="114" y="129"/>
                          <a:pt x="122" y="127"/>
                          <a:pt x="112" y="124"/>
                        </a:cubicBezTo>
                        <a:cubicBezTo>
                          <a:pt x="108" y="130"/>
                          <a:pt x="108" y="142"/>
                          <a:pt x="102" y="146"/>
                        </a:cubicBezTo>
                        <a:cubicBezTo>
                          <a:pt x="98" y="148"/>
                          <a:pt x="90" y="150"/>
                          <a:pt x="90" y="150"/>
                        </a:cubicBezTo>
                        <a:cubicBezTo>
                          <a:pt x="87" y="141"/>
                          <a:pt x="89" y="135"/>
                          <a:pt x="80" y="132"/>
                        </a:cubicBezTo>
                        <a:cubicBezTo>
                          <a:pt x="68" y="134"/>
                          <a:pt x="65" y="134"/>
                          <a:pt x="58" y="144"/>
                        </a:cubicBezTo>
                        <a:cubicBezTo>
                          <a:pt x="66" y="150"/>
                          <a:pt x="68" y="147"/>
                          <a:pt x="76" y="142"/>
                        </a:cubicBezTo>
                        <a:cubicBezTo>
                          <a:pt x="81" y="146"/>
                          <a:pt x="85" y="155"/>
                          <a:pt x="78" y="160"/>
                        </a:cubicBezTo>
                        <a:cubicBezTo>
                          <a:pt x="75" y="162"/>
                          <a:pt x="62" y="165"/>
                          <a:pt x="58" y="166"/>
                        </a:cubicBezTo>
                        <a:cubicBezTo>
                          <a:pt x="48" y="173"/>
                          <a:pt x="44" y="173"/>
                          <a:pt x="34" y="166"/>
                        </a:cubicBezTo>
                        <a:cubicBezTo>
                          <a:pt x="35" y="162"/>
                          <a:pt x="34" y="158"/>
                          <a:pt x="36" y="154"/>
                        </a:cubicBezTo>
                        <a:cubicBezTo>
                          <a:pt x="38" y="150"/>
                          <a:pt x="55" y="146"/>
                          <a:pt x="46" y="144"/>
                        </a:cubicBezTo>
                        <a:cubicBezTo>
                          <a:pt x="42" y="143"/>
                          <a:pt x="34" y="148"/>
                          <a:pt x="34" y="148"/>
                        </a:cubicBezTo>
                        <a:cubicBezTo>
                          <a:pt x="32" y="155"/>
                          <a:pt x="28" y="159"/>
                          <a:pt x="26" y="166"/>
                        </a:cubicBezTo>
                        <a:cubicBezTo>
                          <a:pt x="36" y="182"/>
                          <a:pt x="36" y="173"/>
                          <a:pt x="30" y="190"/>
                        </a:cubicBezTo>
                        <a:cubicBezTo>
                          <a:pt x="28" y="196"/>
                          <a:pt x="14" y="200"/>
                          <a:pt x="14" y="200"/>
                        </a:cubicBezTo>
                        <a:cubicBezTo>
                          <a:pt x="5" y="214"/>
                          <a:pt x="11" y="210"/>
                          <a:pt x="0" y="214"/>
                        </a:cubicBezTo>
                        <a:cubicBezTo>
                          <a:pt x="2" y="202"/>
                          <a:pt x="5" y="198"/>
                          <a:pt x="8" y="188"/>
                        </a:cubicBezTo>
                        <a:cubicBezTo>
                          <a:pt x="6" y="178"/>
                          <a:pt x="3" y="173"/>
                          <a:pt x="0" y="164"/>
                        </a:cubicBezTo>
                        <a:cubicBezTo>
                          <a:pt x="3" y="156"/>
                          <a:pt x="7" y="157"/>
                          <a:pt x="14" y="152"/>
                        </a:cubicBezTo>
                        <a:cubicBezTo>
                          <a:pt x="18" y="141"/>
                          <a:pt x="23" y="140"/>
                          <a:pt x="32" y="134"/>
                        </a:cubicBezTo>
                        <a:cubicBezTo>
                          <a:pt x="37" y="127"/>
                          <a:pt x="37" y="123"/>
                          <a:pt x="44" y="118"/>
                        </a:cubicBezTo>
                        <a:cubicBezTo>
                          <a:pt x="64" y="121"/>
                          <a:pt x="55" y="122"/>
                          <a:pt x="72" y="116"/>
                        </a:cubicBezTo>
                        <a:cubicBezTo>
                          <a:pt x="76" y="115"/>
                          <a:pt x="84" y="112"/>
                          <a:pt x="84" y="112"/>
                        </a:cubicBezTo>
                        <a:cubicBezTo>
                          <a:pt x="105" y="119"/>
                          <a:pt x="97" y="84"/>
                          <a:pt x="114" y="78"/>
                        </a:cubicBezTo>
                        <a:cubicBezTo>
                          <a:pt x="117" y="87"/>
                          <a:pt x="110" y="89"/>
                          <a:pt x="120" y="92"/>
                        </a:cubicBezTo>
                        <a:cubicBezTo>
                          <a:pt x="125" y="85"/>
                          <a:pt x="125" y="81"/>
                          <a:pt x="132" y="76"/>
                        </a:cubicBezTo>
                        <a:cubicBezTo>
                          <a:pt x="138" y="68"/>
                          <a:pt x="146" y="65"/>
                          <a:pt x="150" y="54"/>
                        </a:cubicBezTo>
                        <a:cubicBezTo>
                          <a:pt x="151" y="50"/>
                          <a:pt x="154" y="42"/>
                          <a:pt x="154" y="42"/>
                        </a:cubicBezTo>
                        <a:cubicBezTo>
                          <a:pt x="152" y="41"/>
                          <a:pt x="148" y="40"/>
                          <a:pt x="148" y="38"/>
                        </a:cubicBezTo>
                        <a:cubicBezTo>
                          <a:pt x="148" y="36"/>
                          <a:pt x="161" y="33"/>
                          <a:pt x="152" y="32"/>
                        </a:cubicBezTo>
                        <a:lnTo>
                          <a:pt x="158" y="24"/>
                        </a:ln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eaLnBrk="0" hangingPunct="0">
                      <a:defRPr/>
                    </a:pPr>
                    <a:endParaRPr lang="zh-CN" altLang="en-US">
                      <a:ea typeface="宋体" pitchFamily="2" charset="-122"/>
                    </a:endParaRPr>
                  </a:p>
                </p:txBody>
              </p:sp>
              <p:sp>
                <p:nvSpPr>
                  <p:cNvPr id="3123" name="Freeform 51"/>
                  <p:cNvSpPr>
                    <a:spLocks/>
                  </p:cNvSpPr>
                  <p:nvPr/>
                </p:nvSpPr>
                <p:spPr bwMode="ltGray">
                  <a:xfrm>
                    <a:off x="2021" y="340"/>
                    <a:ext cx="6" cy="4"/>
                  </a:xfrm>
                  <a:custGeom>
                    <a:avLst/>
                    <a:gdLst/>
                    <a:ahLst/>
                    <a:cxnLst>
                      <a:cxn ang="0">
                        <a:pos x="0" y="9"/>
                      </a:cxn>
                      <a:cxn ang="0">
                        <a:pos x="4" y="13"/>
                      </a:cxn>
                      <a:cxn ang="0">
                        <a:pos x="0" y="9"/>
                      </a:cxn>
                    </a:cxnLst>
                    <a:rect l="0" t="0" r="r" b="b"/>
                    <a:pathLst>
                      <a:path w="13" h="13">
                        <a:moveTo>
                          <a:pt x="0" y="9"/>
                        </a:moveTo>
                        <a:cubicBezTo>
                          <a:pt x="6" y="0"/>
                          <a:pt x="13" y="7"/>
                          <a:pt x="4" y="13"/>
                        </a:cubicBezTo>
                        <a:cubicBezTo>
                          <a:pt x="0" y="6"/>
                          <a:pt x="0" y="5"/>
                          <a:pt x="0" y="9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eaLnBrk="0" hangingPunct="0">
                      <a:defRPr/>
                    </a:pPr>
                    <a:endParaRPr lang="zh-CN" altLang="en-US">
                      <a:ea typeface="宋体" pitchFamily="2" charset="-122"/>
                    </a:endParaRPr>
                  </a:p>
                </p:txBody>
              </p:sp>
              <p:sp>
                <p:nvSpPr>
                  <p:cNvPr id="3124" name="Freeform 52"/>
                  <p:cNvSpPr>
                    <a:spLocks/>
                  </p:cNvSpPr>
                  <p:nvPr/>
                </p:nvSpPr>
                <p:spPr bwMode="ltGray">
                  <a:xfrm>
                    <a:off x="1573" y="389"/>
                    <a:ext cx="347" cy="189"/>
                  </a:xfrm>
                  <a:custGeom>
                    <a:avLst/>
                    <a:gdLst/>
                    <a:ahLst/>
                    <a:cxnLst>
                      <a:cxn ang="0">
                        <a:pos x="812" y="26"/>
                      </a:cxn>
                      <a:cxn ang="0">
                        <a:pos x="778" y="78"/>
                      </a:cxn>
                      <a:cxn ang="0">
                        <a:pos x="748" y="122"/>
                      </a:cxn>
                      <a:cxn ang="0">
                        <a:pos x="722" y="142"/>
                      </a:cxn>
                      <a:cxn ang="0">
                        <a:pos x="634" y="180"/>
                      </a:cxn>
                      <a:cxn ang="0">
                        <a:pos x="632" y="210"/>
                      </a:cxn>
                      <a:cxn ang="0">
                        <a:pos x="604" y="230"/>
                      </a:cxn>
                      <a:cxn ang="0">
                        <a:pos x="620" y="178"/>
                      </a:cxn>
                      <a:cxn ang="0">
                        <a:pos x="576" y="188"/>
                      </a:cxn>
                      <a:cxn ang="0">
                        <a:pos x="556" y="218"/>
                      </a:cxn>
                      <a:cxn ang="0">
                        <a:pos x="596" y="280"/>
                      </a:cxn>
                      <a:cxn ang="0">
                        <a:pos x="594" y="368"/>
                      </a:cxn>
                      <a:cxn ang="0">
                        <a:pos x="542" y="406"/>
                      </a:cxn>
                      <a:cxn ang="0">
                        <a:pos x="522" y="386"/>
                      </a:cxn>
                      <a:cxn ang="0">
                        <a:pos x="482" y="348"/>
                      </a:cxn>
                      <a:cxn ang="0">
                        <a:pos x="462" y="348"/>
                      </a:cxn>
                      <a:cxn ang="0">
                        <a:pos x="450" y="394"/>
                      </a:cxn>
                      <a:cxn ang="0">
                        <a:pos x="500" y="464"/>
                      </a:cxn>
                      <a:cxn ang="0">
                        <a:pos x="510" y="524"/>
                      </a:cxn>
                      <a:cxn ang="0">
                        <a:pos x="526" y="560"/>
                      </a:cxn>
                      <a:cxn ang="0">
                        <a:pos x="492" y="544"/>
                      </a:cxn>
                      <a:cxn ang="0">
                        <a:pos x="470" y="518"/>
                      </a:cxn>
                      <a:cxn ang="0">
                        <a:pos x="422" y="424"/>
                      </a:cxn>
                      <a:cxn ang="0">
                        <a:pos x="426" y="310"/>
                      </a:cxn>
                      <a:cxn ang="0">
                        <a:pos x="422" y="268"/>
                      </a:cxn>
                      <a:cxn ang="0">
                        <a:pos x="412" y="276"/>
                      </a:cxn>
                      <a:cxn ang="0">
                        <a:pos x="386" y="266"/>
                      </a:cxn>
                      <a:cxn ang="0">
                        <a:pos x="360" y="170"/>
                      </a:cxn>
                      <a:cxn ang="0">
                        <a:pos x="330" y="166"/>
                      </a:cxn>
                      <a:cxn ang="0">
                        <a:pos x="288" y="172"/>
                      </a:cxn>
                      <a:cxn ang="0">
                        <a:pos x="242" y="232"/>
                      </a:cxn>
                      <a:cxn ang="0">
                        <a:pos x="196" y="268"/>
                      </a:cxn>
                      <a:cxn ang="0">
                        <a:pos x="184" y="274"/>
                      </a:cxn>
                      <a:cxn ang="0">
                        <a:pos x="160" y="328"/>
                      </a:cxn>
                      <a:cxn ang="0">
                        <a:pos x="152" y="354"/>
                      </a:cxn>
                      <a:cxn ang="0">
                        <a:pos x="128" y="404"/>
                      </a:cxn>
                      <a:cxn ang="0">
                        <a:pos x="94" y="392"/>
                      </a:cxn>
                      <a:cxn ang="0">
                        <a:pos x="66" y="258"/>
                      </a:cxn>
                      <a:cxn ang="0">
                        <a:pos x="72" y="156"/>
                      </a:cxn>
                      <a:cxn ang="0">
                        <a:pos x="44" y="180"/>
                      </a:cxn>
                      <a:cxn ang="0">
                        <a:pos x="20" y="150"/>
                      </a:cxn>
                      <a:cxn ang="0">
                        <a:pos x="24" y="138"/>
                      </a:cxn>
                      <a:cxn ang="0">
                        <a:pos x="0" y="92"/>
                      </a:cxn>
                      <a:cxn ang="0">
                        <a:pos x="798" y="6"/>
                      </a:cxn>
                    </a:cxnLst>
                    <a:rect l="0" t="0" r="r" b="b"/>
                    <a:pathLst>
                      <a:path w="812" h="564">
                        <a:moveTo>
                          <a:pt x="798" y="6"/>
                        </a:moveTo>
                        <a:cubicBezTo>
                          <a:pt x="801" y="15"/>
                          <a:pt x="809" y="16"/>
                          <a:pt x="812" y="26"/>
                        </a:cubicBezTo>
                        <a:cubicBezTo>
                          <a:pt x="809" y="36"/>
                          <a:pt x="801" y="41"/>
                          <a:pt x="796" y="50"/>
                        </a:cubicBezTo>
                        <a:cubicBezTo>
                          <a:pt x="791" y="61"/>
                          <a:pt x="788" y="71"/>
                          <a:pt x="778" y="78"/>
                        </a:cubicBezTo>
                        <a:cubicBezTo>
                          <a:pt x="773" y="85"/>
                          <a:pt x="771" y="88"/>
                          <a:pt x="774" y="96"/>
                        </a:cubicBezTo>
                        <a:cubicBezTo>
                          <a:pt x="767" y="107"/>
                          <a:pt x="758" y="114"/>
                          <a:pt x="748" y="122"/>
                        </a:cubicBezTo>
                        <a:cubicBezTo>
                          <a:pt x="744" y="125"/>
                          <a:pt x="736" y="130"/>
                          <a:pt x="736" y="130"/>
                        </a:cubicBezTo>
                        <a:cubicBezTo>
                          <a:pt x="740" y="141"/>
                          <a:pt x="731" y="140"/>
                          <a:pt x="722" y="142"/>
                        </a:cubicBezTo>
                        <a:cubicBezTo>
                          <a:pt x="716" y="148"/>
                          <a:pt x="712" y="151"/>
                          <a:pt x="704" y="154"/>
                        </a:cubicBezTo>
                        <a:cubicBezTo>
                          <a:pt x="686" y="150"/>
                          <a:pt x="650" y="169"/>
                          <a:pt x="634" y="180"/>
                        </a:cubicBezTo>
                        <a:cubicBezTo>
                          <a:pt x="636" y="189"/>
                          <a:pt x="631" y="193"/>
                          <a:pt x="640" y="196"/>
                        </a:cubicBezTo>
                        <a:cubicBezTo>
                          <a:pt x="643" y="205"/>
                          <a:pt x="640" y="207"/>
                          <a:pt x="632" y="210"/>
                        </a:cubicBezTo>
                        <a:cubicBezTo>
                          <a:pt x="626" y="219"/>
                          <a:pt x="623" y="226"/>
                          <a:pt x="614" y="232"/>
                        </a:cubicBezTo>
                        <a:cubicBezTo>
                          <a:pt x="611" y="231"/>
                          <a:pt x="606" y="233"/>
                          <a:pt x="604" y="230"/>
                        </a:cubicBezTo>
                        <a:cubicBezTo>
                          <a:pt x="599" y="220"/>
                          <a:pt x="610" y="199"/>
                          <a:pt x="620" y="196"/>
                        </a:cubicBezTo>
                        <a:cubicBezTo>
                          <a:pt x="623" y="187"/>
                          <a:pt x="617" y="187"/>
                          <a:pt x="620" y="178"/>
                        </a:cubicBezTo>
                        <a:cubicBezTo>
                          <a:pt x="617" y="164"/>
                          <a:pt x="609" y="168"/>
                          <a:pt x="598" y="172"/>
                        </a:cubicBezTo>
                        <a:cubicBezTo>
                          <a:pt x="592" y="180"/>
                          <a:pt x="585" y="185"/>
                          <a:pt x="576" y="188"/>
                        </a:cubicBezTo>
                        <a:cubicBezTo>
                          <a:pt x="572" y="194"/>
                          <a:pt x="568" y="200"/>
                          <a:pt x="564" y="206"/>
                        </a:cubicBezTo>
                        <a:cubicBezTo>
                          <a:pt x="561" y="210"/>
                          <a:pt x="556" y="218"/>
                          <a:pt x="556" y="218"/>
                        </a:cubicBezTo>
                        <a:cubicBezTo>
                          <a:pt x="558" y="234"/>
                          <a:pt x="559" y="243"/>
                          <a:pt x="572" y="252"/>
                        </a:cubicBezTo>
                        <a:cubicBezTo>
                          <a:pt x="579" y="262"/>
                          <a:pt x="586" y="273"/>
                          <a:pt x="596" y="280"/>
                        </a:cubicBezTo>
                        <a:cubicBezTo>
                          <a:pt x="598" y="286"/>
                          <a:pt x="602" y="298"/>
                          <a:pt x="602" y="298"/>
                        </a:cubicBezTo>
                        <a:cubicBezTo>
                          <a:pt x="601" y="308"/>
                          <a:pt x="599" y="361"/>
                          <a:pt x="594" y="368"/>
                        </a:cubicBezTo>
                        <a:cubicBezTo>
                          <a:pt x="590" y="374"/>
                          <a:pt x="576" y="378"/>
                          <a:pt x="570" y="382"/>
                        </a:cubicBezTo>
                        <a:cubicBezTo>
                          <a:pt x="563" y="393"/>
                          <a:pt x="550" y="396"/>
                          <a:pt x="542" y="406"/>
                        </a:cubicBezTo>
                        <a:cubicBezTo>
                          <a:pt x="536" y="413"/>
                          <a:pt x="539" y="417"/>
                          <a:pt x="530" y="420"/>
                        </a:cubicBezTo>
                        <a:cubicBezTo>
                          <a:pt x="526" y="408"/>
                          <a:pt x="538" y="391"/>
                          <a:pt x="522" y="386"/>
                        </a:cubicBezTo>
                        <a:cubicBezTo>
                          <a:pt x="516" y="377"/>
                          <a:pt x="510" y="364"/>
                          <a:pt x="502" y="356"/>
                        </a:cubicBezTo>
                        <a:cubicBezTo>
                          <a:pt x="497" y="341"/>
                          <a:pt x="505" y="360"/>
                          <a:pt x="482" y="348"/>
                        </a:cubicBezTo>
                        <a:cubicBezTo>
                          <a:pt x="478" y="346"/>
                          <a:pt x="478" y="339"/>
                          <a:pt x="474" y="336"/>
                        </a:cubicBezTo>
                        <a:cubicBezTo>
                          <a:pt x="470" y="323"/>
                          <a:pt x="466" y="342"/>
                          <a:pt x="462" y="348"/>
                        </a:cubicBezTo>
                        <a:cubicBezTo>
                          <a:pt x="460" y="358"/>
                          <a:pt x="456" y="363"/>
                          <a:pt x="454" y="374"/>
                        </a:cubicBezTo>
                        <a:cubicBezTo>
                          <a:pt x="457" y="383"/>
                          <a:pt x="455" y="387"/>
                          <a:pt x="450" y="394"/>
                        </a:cubicBezTo>
                        <a:cubicBezTo>
                          <a:pt x="454" y="399"/>
                          <a:pt x="464" y="411"/>
                          <a:pt x="466" y="418"/>
                        </a:cubicBezTo>
                        <a:cubicBezTo>
                          <a:pt x="474" y="443"/>
                          <a:pt x="472" y="458"/>
                          <a:pt x="500" y="464"/>
                        </a:cubicBezTo>
                        <a:cubicBezTo>
                          <a:pt x="507" y="469"/>
                          <a:pt x="510" y="474"/>
                          <a:pt x="516" y="480"/>
                        </a:cubicBezTo>
                        <a:cubicBezTo>
                          <a:pt x="511" y="494"/>
                          <a:pt x="513" y="509"/>
                          <a:pt x="510" y="524"/>
                        </a:cubicBezTo>
                        <a:cubicBezTo>
                          <a:pt x="512" y="537"/>
                          <a:pt x="511" y="541"/>
                          <a:pt x="522" y="548"/>
                        </a:cubicBezTo>
                        <a:cubicBezTo>
                          <a:pt x="523" y="552"/>
                          <a:pt x="525" y="556"/>
                          <a:pt x="526" y="560"/>
                        </a:cubicBezTo>
                        <a:cubicBezTo>
                          <a:pt x="527" y="564"/>
                          <a:pt x="514" y="556"/>
                          <a:pt x="514" y="556"/>
                        </a:cubicBezTo>
                        <a:cubicBezTo>
                          <a:pt x="502" y="564"/>
                          <a:pt x="501" y="551"/>
                          <a:pt x="492" y="544"/>
                        </a:cubicBezTo>
                        <a:cubicBezTo>
                          <a:pt x="488" y="541"/>
                          <a:pt x="480" y="536"/>
                          <a:pt x="480" y="536"/>
                        </a:cubicBezTo>
                        <a:cubicBezTo>
                          <a:pt x="471" y="522"/>
                          <a:pt x="474" y="529"/>
                          <a:pt x="470" y="518"/>
                        </a:cubicBezTo>
                        <a:cubicBezTo>
                          <a:pt x="467" y="491"/>
                          <a:pt x="461" y="446"/>
                          <a:pt x="436" y="430"/>
                        </a:cubicBezTo>
                        <a:cubicBezTo>
                          <a:pt x="428" y="433"/>
                          <a:pt x="425" y="433"/>
                          <a:pt x="422" y="424"/>
                        </a:cubicBezTo>
                        <a:cubicBezTo>
                          <a:pt x="427" y="404"/>
                          <a:pt x="432" y="383"/>
                          <a:pt x="438" y="364"/>
                        </a:cubicBezTo>
                        <a:cubicBezTo>
                          <a:pt x="436" y="343"/>
                          <a:pt x="431" y="330"/>
                          <a:pt x="426" y="310"/>
                        </a:cubicBezTo>
                        <a:cubicBezTo>
                          <a:pt x="429" y="302"/>
                          <a:pt x="425" y="300"/>
                          <a:pt x="422" y="292"/>
                        </a:cubicBezTo>
                        <a:cubicBezTo>
                          <a:pt x="424" y="282"/>
                          <a:pt x="428" y="277"/>
                          <a:pt x="422" y="268"/>
                        </a:cubicBezTo>
                        <a:cubicBezTo>
                          <a:pt x="420" y="269"/>
                          <a:pt x="418" y="269"/>
                          <a:pt x="416" y="270"/>
                        </a:cubicBezTo>
                        <a:cubicBezTo>
                          <a:pt x="414" y="272"/>
                          <a:pt x="414" y="275"/>
                          <a:pt x="412" y="276"/>
                        </a:cubicBezTo>
                        <a:cubicBezTo>
                          <a:pt x="408" y="278"/>
                          <a:pt x="400" y="280"/>
                          <a:pt x="400" y="280"/>
                        </a:cubicBezTo>
                        <a:cubicBezTo>
                          <a:pt x="394" y="274"/>
                          <a:pt x="389" y="274"/>
                          <a:pt x="386" y="266"/>
                        </a:cubicBezTo>
                        <a:cubicBezTo>
                          <a:pt x="391" y="251"/>
                          <a:pt x="379" y="206"/>
                          <a:pt x="364" y="196"/>
                        </a:cubicBezTo>
                        <a:cubicBezTo>
                          <a:pt x="357" y="186"/>
                          <a:pt x="358" y="182"/>
                          <a:pt x="360" y="170"/>
                        </a:cubicBezTo>
                        <a:cubicBezTo>
                          <a:pt x="358" y="160"/>
                          <a:pt x="356" y="147"/>
                          <a:pt x="346" y="144"/>
                        </a:cubicBezTo>
                        <a:cubicBezTo>
                          <a:pt x="343" y="154"/>
                          <a:pt x="338" y="160"/>
                          <a:pt x="330" y="166"/>
                        </a:cubicBezTo>
                        <a:cubicBezTo>
                          <a:pt x="323" y="164"/>
                          <a:pt x="308" y="160"/>
                          <a:pt x="308" y="160"/>
                        </a:cubicBezTo>
                        <a:cubicBezTo>
                          <a:pt x="296" y="162"/>
                          <a:pt x="297" y="166"/>
                          <a:pt x="288" y="172"/>
                        </a:cubicBezTo>
                        <a:cubicBezTo>
                          <a:pt x="284" y="185"/>
                          <a:pt x="282" y="191"/>
                          <a:pt x="268" y="196"/>
                        </a:cubicBezTo>
                        <a:cubicBezTo>
                          <a:pt x="264" y="200"/>
                          <a:pt x="243" y="231"/>
                          <a:pt x="242" y="232"/>
                        </a:cubicBezTo>
                        <a:cubicBezTo>
                          <a:pt x="231" y="239"/>
                          <a:pt x="215" y="247"/>
                          <a:pt x="206" y="256"/>
                        </a:cubicBezTo>
                        <a:cubicBezTo>
                          <a:pt x="202" y="260"/>
                          <a:pt x="200" y="265"/>
                          <a:pt x="196" y="268"/>
                        </a:cubicBezTo>
                        <a:cubicBezTo>
                          <a:pt x="194" y="269"/>
                          <a:pt x="192" y="269"/>
                          <a:pt x="190" y="270"/>
                        </a:cubicBezTo>
                        <a:cubicBezTo>
                          <a:pt x="188" y="271"/>
                          <a:pt x="186" y="272"/>
                          <a:pt x="184" y="274"/>
                        </a:cubicBezTo>
                        <a:cubicBezTo>
                          <a:pt x="180" y="278"/>
                          <a:pt x="172" y="286"/>
                          <a:pt x="172" y="286"/>
                        </a:cubicBezTo>
                        <a:cubicBezTo>
                          <a:pt x="167" y="300"/>
                          <a:pt x="165" y="314"/>
                          <a:pt x="160" y="328"/>
                        </a:cubicBezTo>
                        <a:cubicBezTo>
                          <a:pt x="158" y="335"/>
                          <a:pt x="156" y="341"/>
                          <a:pt x="154" y="348"/>
                        </a:cubicBezTo>
                        <a:cubicBezTo>
                          <a:pt x="153" y="350"/>
                          <a:pt x="152" y="354"/>
                          <a:pt x="152" y="354"/>
                        </a:cubicBezTo>
                        <a:cubicBezTo>
                          <a:pt x="152" y="359"/>
                          <a:pt x="156" y="384"/>
                          <a:pt x="146" y="392"/>
                        </a:cubicBezTo>
                        <a:cubicBezTo>
                          <a:pt x="141" y="397"/>
                          <a:pt x="128" y="404"/>
                          <a:pt x="128" y="404"/>
                        </a:cubicBezTo>
                        <a:cubicBezTo>
                          <a:pt x="125" y="412"/>
                          <a:pt x="122" y="421"/>
                          <a:pt x="114" y="424"/>
                        </a:cubicBezTo>
                        <a:cubicBezTo>
                          <a:pt x="100" y="419"/>
                          <a:pt x="97" y="405"/>
                          <a:pt x="94" y="392"/>
                        </a:cubicBezTo>
                        <a:cubicBezTo>
                          <a:pt x="86" y="362"/>
                          <a:pt x="82" y="332"/>
                          <a:pt x="72" y="302"/>
                        </a:cubicBezTo>
                        <a:cubicBezTo>
                          <a:pt x="71" y="281"/>
                          <a:pt x="70" y="275"/>
                          <a:pt x="66" y="258"/>
                        </a:cubicBezTo>
                        <a:cubicBezTo>
                          <a:pt x="66" y="251"/>
                          <a:pt x="68" y="219"/>
                          <a:pt x="64" y="208"/>
                        </a:cubicBezTo>
                        <a:cubicBezTo>
                          <a:pt x="70" y="191"/>
                          <a:pt x="66" y="173"/>
                          <a:pt x="72" y="156"/>
                        </a:cubicBezTo>
                        <a:cubicBezTo>
                          <a:pt x="66" y="139"/>
                          <a:pt x="60" y="168"/>
                          <a:pt x="56" y="172"/>
                        </a:cubicBezTo>
                        <a:cubicBezTo>
                          <a:pt x="53" y="175"/>
                          <a:pt x="44" y="180"/>
                          <a:pt x="44" y="180"/>
                        </a:cubicBezTo>
                        <a:cubicBezTo>
                          <a:pt x="35" y="177"/>
                          <a:pt x="28" y="173"/>
                          <a:pt x="24" y="162"/>
                        </a:cubicBezTo>
                        <a:cubicBezTo>
                          <a:pt x="23" y="158"/>
                          <a:pt x="20" y="150"/>
                          <a:pt x="20" y="150"/>
                        </a:cubicBezTo>
                        <a:cubicBezTo>
                          <a:pt x="30" y="148"/>
                          <a:pt x="30" y="143"/>
                          <a:pt x="38" y="138"/>
                        </a:cubicBezTo>
                        <a:cubicBezTo>
                          <a:pt x="35" y="128"/>
                          <a:pt x="31" y="133"/>
                          <a:pt x="24" y="138"/>
                        </a:cubicBezTo>
                        <a:cubicBezTo>
                          <a:pt x="15" y="135"/>
                          <a:pt x="15" y="132"/>
                          <a:pt x="18" y="124"/>
                        </a:cubicBezTo>
                        <a:cubicBezTo>
                          <a:pt x="11" y="114"/>
                          <a:pt x="9" y="101"/>
                          <a:pt x="0" y="92"/>
                        </a:cubicBezTo>
                        <a:lnTo>
                          <a:pt x="76" y="0"/>
                        </a:lnTo>
                        <a:lnTo>
                          <a:pt x="798" y="6"/>
                        </a:ln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eaLnBrk="0" hangingPunct="0">
                      <a:defRPr/>
                    </a:pPr>
                    <a:endParaRPr lang="zh-CN" altLang="en-US">
                      <a:ea typeface="宋体" pitchFamily="2" charset="-122"/>
                    </a:endParaRPr>
                  </a:p>
                </p:txBody>
              </p:sp>
              <p:sp>
                <p:nvSpPr>
                  <p:cNvPr id="3125" name="Freeform 53"/>
                  <p:cNvSpPr>
                    <a:spLocks/>
                  </p:cNvSpPr>
                  <p:nvPr/>
                </p:nvSpPr>
                <p:spPr bwMode="ltGray">
                  <a:xfrm>
                    <a:off x="1634" y="519"/>
                    <a:ext cx="19" cy="29"/>
                  </a:xfrm>
                  <a:custGeom>
                    <a:avLst/>
                    <a:gdLst/>
                    <a:ahLst/>
                    <a:cxnLst>
                      <a:cxn ang="0">
                        <a:pos x="7" y="11"/>
                      </a:cxn>
                      <a:cxn ang="0">
                        <a:pos x="17" y="3"/>
                      </a:cxn>
                      <a:cxn ang="0">
                        <a:pos x="37" y="33"/>
                      </a:cxn>
                      <a:cxn ang="0">
                        <a:pos x="19" y="85"/>
                      </a:cxn>
                      <a:cxn ang="0">
                        <a:pos x="1" y="69"/>
                      </a:cxn>
                      <a:cxn ang="0">
                        <a:pos x="7" y="11"/>
                      </a:cxn>
                    </a:cxnLst>
                    <a:rect l="0" t="0" r="r" b="b"/>
                    <a:pathLst>
                      <a:path w="43" h="85">
                        <a:moveTo>
                          <a:pt x="7" y="11"/>
                        </a:moveTo>
                        <a:cubicBezTo>
                          <a:pt x="4" y="2"/>
                          <a:pt x="9" y="0"/>
                          <a:pt x="17" y="3"/>
                        </a:cubicBezTo>
                        <a:cubicBezTo>
                          <a:pt x="24" y="13"/>
                          <a:pt x="28" y="24"/>
                          <a:pt x="37" y="33"/>
                        </a:cubicBezTo>
                        <a:cubicBezTo>
                          <a:pt x="43" y="52"/>
                          <a:pt x="40" y="78"/>
                          <a:pt x="19" y="85"/>
                        </a:cubicBezTo>
                        <a:cubicBezTo>
                          <a:pt x="6" y="81"/>
                          <a:pt x="5" y="81"/>
                          <a:pt x="1" y="69"/>
                        </a:cubicBezTo>
                        <a:cubicBezTo>
                          <a:pt x="2" y="66"/>
                          <a:pt x="0" y="4"/>
                          <a:pt x="7" y="11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eaLnBrk="0" hangingPunct="0">
                      <a:defRPr/>
                    </a:pPr>
                    <a:endParaRPr lang="zh-CN" altLang="en-US">
                      <a:ea typeface="宋体" pitchFamily="2" charset="-122"/>
                    </a:endParaRPr>
                  </a:p>
                </p:txBody>
              </p:sp>
              <p:sp>
                <p:nvSpPr>
                  <p:cNvPr id="3126" name="Freeform 54"/>
                  <p:cNvSpPr>
                    <a:spLocks/>
                  </p:cNvSpPr>
                  <p:nvPr/>
                </p:nvSpPr>
                <p:spPr bwMode="ltGray">
                  <a:xfrm>
                    <a:off x="1900" y="421"/>
                    <a:ext cx="18" cy="24"/>
                  </a:xfrm>
                  <a:custGeom>
                    <a:avLst/>
                    <a:gdLst/>
                    <a:ahLst/>
                    <a:cxnLst>
                      <a:cxn ang="0">
                        <a:pos x="13" y="28"/>
                      </a:cxn>
                      <a:cxn ang="0">
                        <a:pos x="29" y="2"/>
                      </a:cxn>
                      <a:cxn ang="0">
                        <a:pos x="43" y="4"/>
                      </a:cxn>
                      <a:cxn ang="0">
                        <a:pos x="39" y="26"/>
                      </a:cxn>
                      <a:cxn ang="0">
                        <a:pos x="13" y="74"/>
                      </a:cxn>
                      <a:cxn ang="0">
                        <a:pos x="7" y="60"/>
                      </a:cxn>
                      <a:cxn ang="0">
                        <a:pos x="3" y="36"/>
                      </a:cxn>
                      <a:cxn ang="0">
                        <a:pos x="13" y="28"/>
                      </a:cxn>
                    </a:cxnLst>
                    <a:rect l="0" t="0" r="r" b="b"/>
                    <a:pathLst>
                      <a:path w="44" h="74">
                        <a:moveTo>
                          <a:pt x="13" y="28"/>
                        </a:moveTo>
                        <a:cubicBezTo>
                          <a:pt x="15" y="13"/>
                          <a:pt x="14" y="7"/>
                          <a:pt x="29" y="2"/>
                        </a:cubicBezTo>
                        <a:cubicBezTo>
                          <a:pt x="34" y="3"/>
                          <a:pt x="40" y="0"/>
                          <a:pt x="43" y="4"/>
                        </a:cubicBezTo>
                        <a:cubicBezTo>
                          <a:pt x="44" y="6"/>
                          <a:pt x="41" y="21"/>
                          <a:pt x="39" y="26"/>
                        </a:cubicBezTo>
                        <a:cubicBezTo>
                          <a:pt x="31" y="43"/>
                          <a:pt x="30" y="63"/>
                          <a:pt x="13" y="74"/>
                        </a:cubicBezTo>
                        <a:cubicBezTo>
                          <a:pt x="4" y="71"/>
                          <a:pt x="4" y="68"/>
                          <a:pt x="7" y="60"/>
                        </a:cubicBezTo>
                        <a:cubicBezTo>
                          <a:pt x="5" y="50"/>
                          <a:pt x="0" y="46"/>
                          <a:pt x="3" y="36"/>
                        </a:cubicBezTo>
                        <a:cubicBezTo>
                          <a:pt x="4" y="32"/>
                          <a:pt x="8" y="23"/>
                          <a:pt x="13" y="28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eaLnBrk="0" hangingPunct="0">
                      <a:defRPr/>
                    </a:pPr>
                    <a:endParaRPr lang="zh-CN" altLang="en-US">
                      <a:ea typeface="宋体" pitchFamily="2" charset="-122"/>
                    </a:endParaRPr>
                  </a:p>
                </p:txBody>
              </p:sp>
              <p:sp>
                <p:nvSpPr>
                  <p:cNvPr id="3127" name="Freeform 55"/>
                  <p:cNvSpPr>
                    <a:spLocks/>
                  </p:cNvSpPr>
                  <p:nvPr/>
                </p:nvSpPr>
                <p:spPr bwMode="ltGray">
                  <a:xfrm>
                    <a:off x="1951" y="409"/>
                    <a:ext cx="9" cy="10"/>
                  </a:xfrm>
                  <a:custGeom>
                    <a:avLst/>
                    <a:gdLst/>
                    <a:ahLst/>
                    <a:cxnLst>
                      <a:cxn ang="0">
                        <a:pos x="7" y="16"/>
                      </a:cxn>
                      <a:cxn ang="0">
                        <a:pos x="5" y="30"/>
                      </a:cxn>
                      <a:cxn ang="0">
                        <a:pos x="7" y="16"/>
                      </a:cxn>
                    </a:cxnLst>
                    <a:rect l="0" t="0" r="r" b="b"/>
                    <a:pathLst>
                      <a:path w="20" h="30">
                        <a:moveTo>
                          <a:pt x="7" y="16"/>
                        </a:moveTo>
                        <a:cubicBezTo>
                          <a:pt x="18" y="0"/>
                          <a:pt x="20" y="20"/>
                          <a:pt x="5" y="30"/>
                        </a:cubicBezTo>
                        <a:cubicBezTo>
                          <a:pt x="0" y="23"/>
                          <a:pt x="1" y="22"/>
                          <a:pt x="7" y="16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eaLnBrk="0" hangingPunct="0">
                      <a:defRPr/>
                    </a:pPr>
                    <a:endParaRPr lang="zh-CN" altLang="en-US">
                      <a:ea typeface="宋体" pitchFamily="2" charset="-122"/>
                    </a:endParaRPr>
                  </a:p>
                </p:txBody>
              </p:sp>
              <p:sp>
                <p:nvSpPr>
                  <p:cNvPr id="3128" name="Freeform 56"/>
                  <p:cNvSpPr>
                    <a:spLocks/>
                  </p:cNvSpPr>
                  <p:nvPr/>
                </p:nvSpPr>
                <p:spPr bwMode="ltGray">
                  <a:xfrm>
                    <a:off x="1021" y="314"/>
                    <a:ext cx="433" cy="354"/>
                  </a:xfrm>
                  <a:custGeom>
                    <a:avLst/>
                    <a:gdLst/>
                    <a:ahLst/>
                    <a:cxnLst>
                      <a:cxn ang="0">
                        <a:pos x="481" y="464"/>
                      </a:cxn>
                      <a:cxn ang="0">
                        <a:pos x="486" y="451"/>
                      </a:cxn>
                      <a:cxn ang="0">
                        <a:pos x="500" y="413"/>
                      </a:cxn>
                      <a:cxn ang="0">
                        <a:pos x="309" y="287"/>
                      </a:cxn>
                      <a:cxn ang="0">
                        <a:pos x="282" y="346"/>
                      </a:cxn>
                      <a:cxn ang="0">
                        <a:pos x="303" y="556"/>
                      </a:cxn>
                      <a:cxn ang="0">
                        <a:pos x="282" y="494"/>
                      </a:cxn>
                      <a:cxn ang="0">
                        <a:pos x="242" y="439"/>
                      </a:cxn>
                      <a:cxn ang="0">
                        <a:pos x="245" y="413"/>
                      </a:cxn>
                      <a:cxn ang="0">
                        <a:pos x="247" y="394"/>
                      </a:cxn>
                      <a:cxn ang="0">
                        <a:pos x="220" y="375"/>
                      </a:cxn>
                      <a:cxn ang="0">
                        <a:pos x="194" y="346"/>
                      </a:cxn>
                      <a:cxn ang="0">
                        <a:pos x="148" y="354"/>
                      </a:cxn>
                      <a:cxn ang="0">
                        <a:pos x="126" y="365"/>
                      </a:cxn>
                      <a:cxn ang="0">
                        <a:pos x="78" y="365"/>
                      </a:cxn>
                      <a:cxn ang="0">
                        <a:pos x="22" y="312"/>
                      </a:cxn>
                      <a:cxn ang="0">
                        <a:pos x="11" y="295"/>
                      </a:cxn>
                      <a:cxn ang="0">
                        <a:pos x="0" y="264"/>
                      </a:cxn>
                      <a:cxn ang="0">
                        <a:pos x="24" y="213"/>
                      </a:cxn>
                      <a:cxn ang="0">
                        <a:pos x="32" y="181"/>
                      </a:cxn>
                      <a:cxn ang="0">
                        <a:pos x="51" y="143"/>
                      </a:cxn>
                      <a:cxn ang="0">
                        <a:pos x="81" y="116"/>
                      </a:cxn>
                      <a:cxn ang="0">
                        <a:pos x="167" y="67"/>
                      </a:cxn>
                      <a:cxn ang="0">
                        <a:pos x="220" y="30"/>
                      </a:cxn>
                      <a:cxn ang="0">
                        <a:pos x="258" y="6"/>
                      </a:cxn>
                      <a:cxn ang="0">
                        <a:pos x="363" y="2"/>
                      </a:cxn>
                      <a:cxn ang="0">
                        <a:pos x="398" y="0"/>
                      </a:cxn>
                      <a:cxn ang="0">
                        <a:pos x="384" y="34"/>
                      </a:cxn>
                      <a:cxn ang="0">
                        <a:pos x="443" y="84"/>
                      </a:cxn>
                      <a:cxn ang="0">
                        <a:pos x="497" y="74"/>
                      </a:cxn>
                      <a:cxn ang="0">
                        <a:pos x="529" y="82"/>
                      </a:cxn>
                      <a:cxn ang="0">
                        <a:pos x="559" y="97"/>
                      </a:cxn>
                      <a:cxn ang="0">
                        <a:pos x="572" y="188"/>
                      </a:cxn>
                      <a:cxn ang="0">
                        <a:pos x="572" y="240"/>
                      </a:cxn>
                      <a:cxn ang="0">
                        <a:pos x="599" y="283"/>
                      </a:cxn>
                      <a:cxn ang="0">
                        <a:pos x="645" y="300"/>
                      </a:cxn>
                      <a:cxn ang="0">
                        <a:pos x="680" y="295"/>
                      </a:cxn>
                      <a:cxn ang="0">
                        <a:pos x="664" y="340"/>
                      </a:cxn>
                      <a:cxn ang="0">
                        <a:pos x="599" y="407"/>
                      </a:cxn>
                      <a:cxn ang="0">
                        <a:pos x="548" y="485"/>
                      </a:cxn>
                      <a:cxn ang="0">
                        <a:pos x="556" y="508"/>
                      </a:cxn>
                      <a:cxn ang="0">
                        <a:pos x="435" y="556"/>
                      </a:cxn>
                    </a:cxnLst>
                    <a:rect l="0" t="0" r="r" b="b"/>
                    <a:pathLst>
                      <a:path w="682" h="557">
                        <a:moveTo>
                          <a:pt x="435" y="556"/>
                        </a:moveTo>
                        <a:lnTo>
                          <a:pt x="481" y="464"/>
                        </a:lnTo>
                        <a:lnTo>
                          <a:pt x="473" y="449"/>
                        </a:lnTo>
                        <a:lnTo>
                          <a:pt x="486" y="451"/>
                        </a:lnTo>
                        <a:lnTo>
                          <a:pt x="495" y="441"/>
                        </a:lnTo>
                        <a:lnTo>
                          <a:pt x="500" y="413"/>
                        </a:lnTo>
                        <a:lnTo>
                          <a:pt x="500" y="371"/>
                        </a:lnTo>
                        <a:lnTo>
                          <a:pt x="309" y="287"/>
                        </a:lnTo>
                        <a:lnTo>
                          <a:pt x="296" y="308"/>
                        </a:lnTo>
                        <a:lnTo>
                          <a:pt x="282" y="346"/>
                        </a:lnTo>
                        <a:lnTo>
                          <a:pt x="396" y="557"/>
                        </a:lnTo>
                        <a:lnTo>
                          <a:pt x="303" y="556"/>
                        </a:lnTo>
                        <a:lnTo>
                          <a:pt x="304" y="536"/>
                        </a:lnTo>
                        <a:cubicBezTo>
                          <a:pt x="284" y="520"/>
                          <a:pt x="296" y="510"/>
                          <a:pt x="282" y="494"/>
                        </a:cubicBezTo>
                        <a:cubicBezTo>
                          <a:pt x="276" y="475"/>
                          <a:pt x="267" y="468"/>
                          <a:pt x="253" y="451"/>
                        </a:cubicBezTo>
                        <a:cubicBezTo>
                          <a:pt x="249" y="447"/>
                          <a:pt x="245" y="443"/>
                          <a:pt x="242" y="439"/>
                        </a:cubicBezTo>
                        <a:lnTo>
                          <a:pt x="237" y="432"/>
                        </a:lnTo>
                        <a:cubicBezTo>
                          <a:pt x="237" y="432"/>
                          <a:pt x="245" y="413"/>
                          <a:pt x="245" y="413"/>
                        </a:cubicBezTo>
                        <a:cubicBezTo>
                          <a:pt x="247" y="409"/>
                          <a:pt x="250" y="401"/>
                          <a:pt x="250" y="401"/>
                        </a:cubicBezTo>
                        <a:cubicBezTo>
                          <a:pt x="249" y="399"/>
                          <a:pt x="247" y="397"/>
                          <a:pt x="247" y="394"/>
                        </a:cubicBezTo>
                        <a:cubicBezTo>
                          <a:pt x="248" y="390"/>
                          <a:pt x="253" y="382"/>
                          <a:pt x="253" y="382"/>
                        </a:cubicBezTo>
                        <a:cubicBezTo>
                          <a:pt x="243" y="370"/>
                          <a:pt x="237" y="371"/>
                          <a:pt x="220" y="375"/>
                        </a:cubicBezTo>
                        <a:cubicBezTo>
                          <a:pt x="217" y="371"/>
                          <a:pt x="210" y="369"/>
                          <a:pt x="207" y="365"/>
                        </a:cubicBezTo>
                        <a:cubicBezTo>
                          <a:pt x="185" y="337"/>
                          <a:pt x="216" y="363"/>
                          <a:pt x="194" y="346"/>
                        </a:cubicBezTo>
                        <a:cubicBezTo>
                          <a:pt x="167" y="349"/>
                          <a:pt x="179" y="346"/>
                          <a:pt x="156" y="352"/>
                        </a:cubicBezTo>
                        <a:cubicBezTo>
                          <a:pt x="153" y="353"/>
                          <a:pt x="148" y="354"/>
                          <a:pt x="148" y="354"/>
                        </a:cubicBezTo>
                        <a:cubicBezTo>
                          <a:pt x="146" y="356"/>
                          <a:pt x="145" y="359"/>
                          <a:pt x="142" y="361"/>
                        </a:cubicBezTo>
                        <a:cubicBezTo>
                          <a:pt x="138" y="363"/>
                          <a:pt x="126" y="365"/>
                          <a:pt x="126" y="365"/>
                        </a:cubicBezTo>
                        <a:cubicBezTo>
                          <a:pt x="105" y="354"/>
                          <a:pt x="116" y="355"/>
                          <a:pt x="94" y="361"/>
                        </a:cubicBezTo>
                        <a:cubicBezTo>
                          <a:pt x="89" y="362"/>
                          <a:pt x="78" y="365"/>
                          <a:pt x="78" y="365"/>
                        </a:cubicBezTo>
                        <a:cubicBezTo>
                          <a:pt x="62" y="383"/>
                          <a:pt x="46" y="346"/>
                          <a:pt x="35" y="337"/>
                        </a:cubicBezTo>
                        <a:cubicBezTo>
                          <a:pt x="32" y="330"/>
                          <a:pt x="24" y="320"/>
                          <a:pt x="22" y="312"/>
                        </a:cubicBezTo>
                        <a:cubicBezTo>
                          <a:pt x="20" y="308"/>
                          <a:pt x="22" y="303"/>
                          <a:pt x="19" y="300"/>
                        </a:cubicBezTo>
                        <a:cubicBezTo>
                          <a:pt x="17" y="297"/>
                          <a:pt x="13" y="297"/>
                          <a:pt x="11" y="295"/>
                        </a:cubicBezTo>
                        <a:cubicBezTo>
                          <a:pt x="3" y="277"/>
                          <a:pt x="15" y="306"/>
                          <a:pt x="5" y="276"/>
                        </a:cubicBezTo>
                        <a:cubicBezTo>
                          <a:pt x="4" y="272"/>
                          <a:pt x="0" y="264"/>
                          <a:pt x="0" y="264"/>
                        </a:cubicBezTo>
                        <a:cubicBezTo>
                          <a:pt x="3" y="253"/>
                          <a:pt x="2" y="248"/>
                          <a:pt x="13" y="243"/>
                        </a:cubicBezTo>
                        <a:cubicBezTo>
                          <a:pt x="20" y="221"/>
                          <a:pt x="17" y="231"/>
                          <a:pt x="24" y="213"/>
                        </a:cubicBezTo>
                        <a:cubicBezTo>
                          <a:pt x="26" y="209"/>
                          <a:pt x="30" y="200"/>
                          <a:pt x="30" y="200"/>
                        </a:cubicBezTo>
                        <a:cubicBezTo>
                          <a:pt x="26" y="192"/>
                          <a:pt x="24" y="191"/>
                          <a:pt x="32" y="181"/>
                        </a:cubicBezTo>
                        <a:cubicBezTo>
                          <a:pt x="36" y="177"/>
                          <a:pt x="43" y="169"/>
                          <a:pt x="43" y="169"/>
                        </a:cubicBezTo>
                        <a:cubicBezTo>
                          <a:pt x="37" y="155"/>
                          <a:pt x="36" y="153"/>
                          <a:pt x="51" y="143"/>
                        </a:cubicBezTo>
                        <a:cubicBezTo>
                          <a:pt x="56" y="140"/>
                          <a:pt x="67" y="135"/>
                          <a:pt x="67" y="135"/>
                        </a:cubicBezTo>
                        <a:cubicBezTo>
                          <a:pt x="73" y="129"/>
                          <a:pt x="75" y="122"/>
                          <a:pt x="81" y="116"/>
                        </a:cubicBezTo>
                        <a:cubicBezTo>
                          <a:pt x="89" y="107"/>
                          <a:pt x="102" y="105"/>
                          <a:pt x="113" y="99"/>
                        </a:cubicBezTo>
                        <a:cubicBezTo>
                          <a:pt x="125" y="85"/>
                          <a:pt x="149" y="76"/>
                          <a:pt x="167" y="67"/>
                        </a:cubicBezTo>
                        <a:cubicBezTo>
                          <a:pt x="174" y="59"/>
                          <a:pt x="175" y="50"/>
                          <a:pt x="188" y="46"/>
                        </a:cubicBezTo>
                        <a:cubicBezTo>
                          <a:pt x="198" y="39"/>
                          <a:pt x="208" y="36"/>
                          <a:pt x="220" y="30"/>
                        </a:cubicBezTo>
                        <a:cubicBezTo>
                          <a:pt x="223" y="28"/>
                          <a:pt x="228" y="25"/>
                          <a:pt x="228" y="25"/>
                        </a:cubicBezTo>
                        <a:cubicBezTo>
                          <a:pt x="237" y="16"/>
                          <a:pt x="245" y="10"/>
                          <a:pt x="258" y="6"/>
                        </a:cubicBezTo>
                        <a:cubicBezTo>
                          <a:pt x="269" y="31"/>
                          <a:pt x="301" y="6"/>
                          <a:pt x="320" y="4"/>
                        </a:cubicBezTo>
                        <a:cubicBezTo>
                          <a:pt x="334" y="3"/>
                          <a:pt x="349" y="3"/>
                          <a:pt x="363" y="2"/>
                        </a:cubicBezTo>
                        <a:cubicBezTo>
                          <a:pt x="369" y="3"/>
                          <a:pt x="376" y="5"/>
                          <a:pt x="382" y="4"/>
                        </a:cubicBezTo>
                        <a:cubicBezTo>
                          <a:pt x="387" y="4"/>
                          <a:pt x="398" y="0"/>
                          <a:pt x="398" y="0"/>
                        </a:cubicBezTo>
                        <a:cubicBezTo>
                          <a:pt x="415" y="8"/>
                          <a:pt x="406" y="16"/>
                          <a:pt x="400" y="30"/>
                        </a:cubicBezTo>
                        <a:cubicBezTo>
                          <a:pt x="398" y="34"/>
                          <a:pt x="384" y="34"/>
                          <a:pt x="384" y="34"/>
                        </a:cubicBezTo>
                        <a:cubicBezTo>
                          <a:pt x="379" y="47"/>
                          <a:pt x="398" y="51"/>
                          <a:pt x="411" y="55"/>
                        </a:cubicBezTo>
                        <a:cubicBezTo>
                          <a:pt x="419" y="72"/>
                          <a:pt x="421" y="79"/>
                          <a:pt x="443" y="84"/>
                        </a:cubicBezTo>
                        <a:cubicBezTo>
                          <a:pt x="461" y="71"/>
                          <a:pt x="435" y="65"/>
                          <a:pt x="468" y="57"/>
                        </a:cubicBezTo>
                        <a:cubicBezTo>
                          <a:pt x="482" y="61"/>
                          <a:pt x="485" y="70"/>
                          <a:pt x="497" y="74"/>
                        </a:cubicBezTo>
                        <a:cubicBezTo>
                          <a:pt x="505" y="76"/>
                          <a:pt x="513" y="78"/>
                          <a:pt x="521" y="80"/>
                        </a:cubicBezTo>
                        <a:cubicBezTo>
                          <a:pt x="524" y="81"/>
                          <a:pt x="529" y="82"/>
                          <a:pt x="529" y="82"/>
                        </a:cubicBezTo>
                        <a:cubicBezTo>
                          <a:pt x="547" y="78"/>
                          <a:pt x="547" y="76"/>
                          <a:pt x="562" y="84"/>
                        </a:cubicBezTo>
                        <a:cubicBezTo>
                          <a:pt x="566" y="95"/>
                          <a:pt x="565" y="86"/>
                          <a:pt x="559" y="97"/>
                        </a:cubicBezTo>
                        <a:cubicBezTo>
                          <a:pt x="557" y="101"/>
                          <a:pt x="554" y="110"/>
                          <a:pt x="554" y="110"/>
                        </a:cubicBezTo>
                        <a:cubicBezTo>
                          <a:pt x="556" y="132"/>
                          <a:pt x="556" y="168"/>
                          <a:pt x="572" y="188"/>
                        </a:cubicBezTo>
                        <a:cubicBezTo>
                          <a:pt x="568" y="198"/>
                          <a:pt x="564" y="208"/>
                          <a:pt x="562" y="219"/>
                        </a:cubicBezTo>
                        <a:cubicBezTo>
                          <a:pt x="564" y="227"/>
                          <a:pt x="569" y="233"/>
                          <a:pt x="572" y="240"/>
                        </a:cubicBezTo>
                        <a:cubicBezTo>
                          <a:pt x="573" y="247"/>
                          <a:pt x="572" y="254"/>
                          <a:pt x="575" y="259"/>
                        </a:cubicBezTo>
                        <a:cubicBezTo>
                          <a:pt x="577" y="263"/>
                          <a:pt x="595" y="272"/>
                          <a:pt x="599" y="283"/>
                        </a:cubicBezTo>
                        <a:cubicBezTo>
                          <a:pt x="594" y="295"/>
                          <a:pt x="603" y="306"/>
                          <a:pt x="618" y="310"/>
                        </a:cubicBezTo>
                        <a:cubicBezTo>
                          <a:pt x="630" y="307"/>
                          <a:pt x="638" y="308"/>
                          <a:pt x="645" y="300"/>
                        </a:cubicBezTo>
                        <a:cubicBezTo>
                          <a:pt x="660" y="302"/>
                          <a:pt x="663" y="303"/>
                          <a:pt x="672" y="293"/>
                        </a:cubicBezTo>
                        <a:cubicBezTo>
                          <a:pt x="675" y="294"/>
                          <a:pt x="679" y="293"/>
                          <a:pt x="680" y="295"/>
                        </a:cubicBezTo>
                        <a:cubicBezTo>
                          <a:pt x="682" y="301"/>
                          <a:pt x="674" y="321"/>
                          <a:pt x="672" y="327"/>
                        </a:cubicBezTo>
                        <a:cubicBezTo>
                          <a:pt x="668" y="340"/>
                          <a:pt x="671" y="326"/>
                          <a:pt x="664" y="340"/>
                        </a:cubicBezTo>
                        <a:cubicBezTo>
                          <a:pt x="652" y="360"/>
                          <a:pt x="646" y="381"/>
                          <a:pt x="621" y="394"/>
                        </a:cubicBezTo>
                        <a:cubicBezTo>
                          <a:pt x="614" y="402"/>
                          <a:pt x="609" y="402"/>
                          <a:pt x="599" y="407"/>
                        </a:cubicBezTo>
                        <a:cubicBezTo>
                          <a:pt x="590" y="418"/>
                          <a:pt x="579" y="429"/>
                          <a:pt x="567" y="439"/>
                        </a:cubicBezTo>
                        <a:cubicBezTo>
                          <a:pt x="560" y="454"/>
                          <a:pt x="555" y="470"/>
                          <a:pt x="548" y="485"/>
                        </a:cubicBezTo>
                        <a:cubicBezTo>
                          <a:pt x="549" y="489"/>
                          <a:pt x="550" y="492"/>
                          <a:pt x="551" y="496"/>
                        </a:cubicBezTo>
                        <a:cubicBezTo>
                          <a:pt x="552" y="500"/>
                          <a:pt x="556" y="508"/>
                          <a:pt x="556" y="508"/>
                        </a:cubicBezTo>
                        <a:cubicBezTo>
                          <a:pt x="559" y="524"/>
                          <a:pt x="562" y="546"/>
                          <a:pt x="576" y="557"/>
                        </a:cubicBezTo>
                        <a:lnTo>
                          <a:pt x="435" y="556"/>
                        </a:ln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eaLnBrk="0" hangingPunct="0">
                      <a:defRPr/>
                    </a:pPr>
                    <a:endParaRPr lang="zh-CN" altLang="en-US">
                      <a:ea typeface="宋体" pitchFamily="2" charset="-122"/>
                    </a:endParaRPr>
                  </a:p>
                </p:txBody>
              </p:sp>
              <p:sp>
                <p:nvSpPr>
                  <p:cNvPr id="3129" name="Freeform 57"/>
                  <p:cNvSpPr>
                    <a:spLocks/>
                  </p:cNvSpPr>
                  <p:nvPr/>
                </p:nvSpPr>
                <p:spPr bwMode="ltGray">
                  <a:xfrm>
                    <a:off x="1189" y="447"/>
                    <a:ext cx="163" cy="221"/>
                  </a:xfrm>
                  <a:custGeom>
                    <a:avLst/>
                    <a:gdLst/>
                    <a:ahLst/>
                    <a:cxnLst>
                      <a:cxn ang="0">
                        <a:pos x="243" y="347"/>
                      </a:cxn>
                      <a:cxn ang="0">
                        <a:pos x="233" y="301"/>
                      </a:cxn>
                      <a:cxn ang="0">
                        <a:pos x="217" y="288"/>
                      </a:cxn>
                      <a:cxn ang="0">
                        <a:pos x="215" y="269"/>
                      </a:cxn>
                      <a:cxn ang="0">
                        <a:pos x="209" y="254"/>
                      </a:cxn>
                      <a:cxn ang="0">
                        <a:pos x="209" y="229"/>
                      </a:cxn>
                      <a:cxn ang="0">
                        <a:pos x="207" y="214"/>
                      </a:cxn>
                      <a:cxn ang="0">
                        <a:pos x="228" y="202"/>
                      </a:cxn>
                      <a:cxn ang="0">
                        <a:pos x="257" y="197"/>
                      </a:cxn>
                      <a:cxn ang="0">
                        <a:pos x="257" y="136"/>
                      </a:cxn>
                      <a:cxn ang="0">
                        <a:pos x="54" y="96"/>
                      </a:cxn>
                      <a:cxn ang="0">
                        <a:pos x="32" y="98"/>
                      </a:cxn>
                      <a:cxn ang="0">
                        <a:pos x="16" y="102"/>
                      </a:cxn>
                      <a:cxn ang="0">
                        <a:pos x="0" y="149"/>
                      </a:cxn>
                      <a:cxn ang="0">
                        <a:pos x="93" y="346"/>
                      </a:cxn>
                      <a:cxn ang="0">
                        <a:pos x="243" y="347"/>
                      </a:cxn>
                    </a:cxnLst>
                    <a:rect l="0" t="0" r="r" b="b"/>
                    <a:pathLst>
                      <a:path w="257" h="347">
                        <a:moveTo>
                          <a:pt x="243" y="347"/>
                        </a:moveTo>
                        <a:lnTo>
                          <a:pt x="233" y="301"/>
                        </a:lnTo>
                        <a:lnTo>
                          <a:pt x="217" y="288"/>
                        </a:lnTo>
                        <a:lnTo>
                          <a:pt x="215" y="269"/>
                        </a:lnTo>
                        <a:lnTo>
                          <a:pt x="209" y="254"/>
                        </a:lnTo>
                        <a:lnTo>
                          <a:pt x="209" y="229"/>
                        </a:lnTo>
                        <a:lnTo>
                          <a:pt x="207" y="214"/>
                        </a:lnTo>
                        <a:lnTo>
                          <a:pt x="228" y="202"/>
                        </a:lnTo>
                        <a:lnTo>
                          <a:pt x="257" y="197"/>
                        </a:lnTo>
                        <a:lnTo>
                          <a:pt x="257" y="136"/>
                        </a:lnTo>
                        <a:cubicBezTo>
                          <a:pt x="209" y="119"/>
                          <a:pt x="13" y="0"/>
                          <a:pt x="54" y="96"/>
                        </a:cubicBezTo>
                        <a:cubicBezTo>
                          <a:pt x="36" y="106"/>
                          <a:pt x="57" y="97"/>
                          <a:pt x="32" y="98"/>
                        </a:cubicBezTo>
                        <a:cubicBezTo>
                          <a:pt x="27" y="99"/>
                          <a:pt x="16" y="102"/>
                          <a:pt x="16" y="102"/>
                        </a:cubicBezTo>
                        <a:lnTo>
                          <a:pt x="0" y="149"/>
                        </a:lnTo>
                        <a:lnTo>
                          <a:pt x="93" y="346"/>
                        </a:lnTo>
                        <a:lnTo>
                          <a:pt x="243" y="347"/>
                        </a:ln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eaLnBrk="0" hangingPunct="0">
                      <a:defRPr/>
                    </a:pPr>
                    <a:endParaRPr lang="zh-CN" altLang="en-US">
                      <a:ea typeface="宋体" pitchFamily="2" charset="-122"/>
                    </a:endParaRPr>
                  </a:p>
                </p:txBody>
              </p:sp>
              <p:sp>
                <p:nvSpPr>
                  <p:cNvPr id="3130" name="Freeform 58"/>
                  <p:cNvSpPr>
                    <a:spLocks/>
                  </p:cNvSpPr>
                  <p:nvPr/>
                </p:nvSpPr>
                <p:spPr bwMode="ltGray">
                  <a:xfrm>
                    <a:off x="1476" y="611"/>
                    <a:ext cx="7" cy="12"/>
                  </a:xfrm>
                  <a:custGeom>
                    <a:avLst/>
                    <a:gdLst/>
                    <a:ahLst/>
                    <a:cxnLst>
                      <a:cxn ang="0">
                        <a:pos x="7" y="25"/>
                      </a:cxn>
                      <a:cxn ang="0">
                        <a:pos x="19" y="21"/>
                      </a:cxn>
                      <a:cxn ang="0">
                        <a:pos x="7" y="25"/>
                      </a:cxn>
                    </a:cxnLst>
                    <a:rect l="0" t="0" r="r" b="b"/>
                    <a:pathLst>
                      <a:path w="19" h="37">
                        <a:moveTo>
                          <a:pt x="7" y="25"/>
                        </a:moveTo>
                        <a:cubicBezTo>
                          <a:pt x="0" y="4"/>
                          <a:pt x="12" y="0"/>
                          <a:pt x="19" y="21"/>
                        </a:cubicBezTo>
                        <a:cubicBezTo>
                          <a:pt x="14" y="37"/>
                          <a:pt x="18" y="36"/>
                          <a:pt x="7" y="25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eaLnBrk="0" hangingPunct="0">
                      <a:defRPr/>
                    </a:pPr>
                    <a:endParaRPr lang="zh-CN" altLang="en-US">
                      <a:ea typeface="宋体" pitchFamily="2" charset="-122"/>
                    </a:endParaRPr>
                  </a:p>
                </p:txBody>
              </p:sp>
              <p:sp>
                <p:nvSpPr>
                  <p:cNvPr id="3131" name="Freeform 59"/>
                  <p:cNvSpPr>
                    <a:spLocks/>
                  </p:cNvSpPr>
                  <p:nvPr/>
                </p:nvSpPr>
                <p:spPr bwMode="ltGray">
                  <a:xfrm>
                    <a:off x="1467" y="497"/>
                    <a:ext cx="9" cy="7"/>
                  </a:xfrm>
                  <a:custGeom>
                    <a:avLst/>
                    <a:gdLst/>
                    <a:ahLst/>
                    <a:cxnLst>
                      <a:cxn ang="0">
                        <a:pos x="12" y="12"/>
                      </a:cxn>
                      <a:cxn ang="0">
                        <a:pos x="16" y="0"/>
                      </a:cxn>
                      <a:cxn ang="0">
                        <a:pos x="20" y="12"/>
                      </a:cxn>
                      <a:cxn ang="0">
                        <a:pos x="8" y="20"/>
                      </a:cxn>
                      <a:cxn ang="0">
                        <a:pos x="12" y="12"/>
                      </a:cxn>
                    </a:cxnLst>
                    <a:rect l="0" t="0" r="r" b="b"/>
                    <a:pathLst>
                      <a:path w="22" h="20">
                        <a:moveTo>
                          <a:pt x="12" y="12"/>
                        </a:moveTo>
                        <a:cubicBezTo>
                          <a:pt x="13" y="8"/>
                          <a:pt x="12" y="0"/>
                          <a:pt x="16" y="0"/>
                        </a:cubicBezTo>
                        <a:cubicBezTo>
                          <a:pt x="20" y="0"/>
                          <a:pt x="22" y="8"/>
                          <a:pt x="20" y="12"/>
                        </a:cubicBezTo>
                        <a:cubicBezTo>
                          <a:pt x="18" y="16"/>
                          <a:pt x="12" y="17"/>
                          <a:pt x="8" y="20"/>
                        </a:cubicBezTo>
                        <a:cubicBezTo>
                          <a:pt x="3" y="5"/>
                          <a:pt x="0" y="6"/>
                          <a:pt x="12" y="12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eaLnBrk="0" hangingPunct="0">
                      <a:defRPr/>
                    </a:pPr>
                    <a:endParaRPr lang="zh-CN" altLang="en-US">
                      <a:ea typeface="宋体" pitchFamily="2" charset="-122"/>
                    </a:endParaRPr>
                  </a:p>
                </p:txBody>
              </p:sp>
              <p:sp>
                <p:nvSpPr>
                  <p:cNvPr id="3132" name="Freeform 60"/>
                  <p:cNvSpPr>
                    <a:spLocks/>
                  </p:cNvSpPr>
                  <p:nvPr/>
                </p:nvSpPr>
                <p:spPr bwMode="ltGray">
                  <a:xfrm>
                    <a:off x="1072" y="357"/>
                    <a:ext cx="25" cy="10"/>
                  </a:xfrm>
                  <a:custGeom>
                    <a:avLst/>
                    <a:gdLst/>
                    <a:ahLst/>
                    <a:cxnLst>
                      <a:cxn ang="0">
                        <a:pos x="24" y="18"/>
                      </a:cxn>
                      <a:cxn ang="0">
                        <a:pos x="32" y="6"/>
                      </a:cxn>
                      <a:cxn ang="0">
                        <a:pos x="36" y="30"/>
                      </a:cxn>
                      <a:cxn ang="0">
                        <a:pos x="24" y="18"/>
                      </a:cxn>
                    </a:cxnLst>
                    <a:rect l="0" t="0" r="r" b="b"/>
                    <a:pathLst>
                      <a:path w="57" h="30">
                        <a:moveTo>
                          <a:pt x="24" y="18"/>
                        </a:moveTo>
                        <a:cubicBezTo>
                          <a:pt x="0" y="10"/>
                          <a:pt x="9" y="0"/>
                          <a:pt x="32" y="6"/>
                        </a:cubicBezTo>
                        <a:cubicBezTo>
                          <a:pt x="46" y="15"/>
                          <a:pt x="57" y="23"/>
                          <a:pt x="36" y="30"/>
                        </a:cubicBezTo>
                        <a:cubicBezTo>
                          <a:pt x="21" y="25"/>
                          <a:pt x="24" y="30"/>
                          <a:pt x="24" y="18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eaLnBrk="0" hangingPunct="0">
                      <a:defRPr/>
                    </a:pPr>
                    <a:endParaRPr lang="zh-CN" altLang="en-US">
                      <a:ea typeface="宋体" pitchFamily="2" charset="-122"/>
                    </a:endParaRPr>
                  </a:p>
                </p:txBody>
              </p:sp>
              <p:sp>
                <p:nvSpPr>
                  <p:cNvPr id="3133" name="Freeform 61"/>
                  <p:cNvSpPr>
                    <a:spLocks/>
                  </p:cNvSpPr>
                  <p:nvPr/>
                </p:nvSpPr>
                <p:spPr bwMode="ltGray">
                  <a:xfrm>
                    <a:off x="1374" y="265"/>
                    <a:ext cx="295" cy="233"/>
                  </a:xfrm>
                  <a:custGeom>
                    <a:avLst/>
                    <a:gdLst/>
                    <a:ahLst/>
                    <a:cxnLst>
                      <a:cxn ang="0">
                        <a:pos x="473" y="464"/>
                      </a:cxn>
                      <a:cxn ang="0">
                        <a:pos x="393" y="452"/>
                      </a:cxn>
                      <a:cxn ang="0">
                        <a:pos x="325" y="412"/>
                      </a:cxn>
                      <a:cxn ang="0">
                        <a:pos x="265" y="400"/>
                      </a:cxn>
                      <a:cxn ang="0">
                        <a:pos x="237" y="416"/>
                      </a:cxn>
                      <a:cxn ang="0">
                        <a:pos x="261" y="428"/>
                      </a:cxn>
                      <a:cxn ang="0">
                        <a:pos x="293" y="468"/>
                      </a:cxn>
                      <a:cxn ang="0">
                        <a:pos x="321" y="476"/>
                      </a:cxn>
                      <a:cxn ang="0">
                        <a:pos x="333" y="536"/>
                      </a:cxn>
                      <a:cxn ang="0">
                        <a:pos x="313" y="552"/>
                      </a:cxn>
                      <a:cxn ang="0">
                        <a:pos x="261" y="616"/>
                      </a:cxn>
                      <a:cxn ang="0">
                        <a:pos x="225" y="628"/>
                      </a:cxn>
                      <a:cxn ang="0">
                        <a:pos x="97" y="696"/>
                      </a:cxn>
                      <a:cxn ang="0">
                        <a:pos x="77" y="616"/>
                      </a:cxn>
                      <a:cxn ang="0">
                        <a:pos x="45" y="524"/>
                      </a:cxn>
                      <a:cxn ang="0">
                        <a:pos x="33" y="448"/>
                      </a:cxn>
                      <a:cxn ang="0">
                        <a:pos x="53" y="344"/>
                      </a:cxn>
                      <a:cxn ang="0">
                        <a:pos x="17" y="392"/>
                      </a:cxn>
                      <a:cxn ang="0">
                        <a:pos x="81" y="280"/>
                      </a:cxn>
                      <a:cxn ang="0">
                        <a:pos x="113" y="204"/>
                      </a:cxn>
                      <a:cxn ang="0">
                        <a:pos x="37" y="204"/>
                      </a:cxn>
                      <a:cxn ang="0">
                        <a:pos x="1" y="196"/>
                      </a:cxn>
                      <a:cxn ang="0">
                        <a:pos x="25" y="140"/>
                      </a:cxn>
                      <a:cxn ang="0">
                        <a:pos x="97" y="112"/>
                      </a:cxn>
                      <a:cxn ang="0">
                        <a:pos x="221" y="124"/>
                      </a:cxn>
                      <a:cxn ang="0">
                        <a:pos x="229" y="64"/>
                      </a:cxn>
                      <a:cxn ang="0">
                        <a:pos x="261" y="0"/>
                      </a:cxn>
                      <a:cxn ang="0">
                        <a:pos x="357" y="44"/>
                      </a:cxn>
                      <a:cxn ang="0">
                        <a:pos x="329" y="88"/>
                      </a:cxn>
                      <a:cxn ang="0">
                        <a:pos x="301" y="176"/>
                      </a:cxn>
                      <a:cxn ang="0">
                        <a:pos x="361" y="192"/>
                      </a:cxn>
                      <a:cxn ang="0">
                        <a:pos x="373" y="136"/>
                      </a:cxn>
                      <a:cxn ang="0">
                        <a:pos x="417" y="92"/>
                      </a:cxn>
                      <a:cxn ang="0">
                        <a:pos x="497" y="88"/>
                      </a:cxn>
                      <a:cxn ang="0">
                        <a:pos x="529" y="52"/>
                      </a:cxn>
                      <a:cxn ang="0">
                        <a:pos x="541" y="460"/>
                      </a:cxn>
                    </a:cxnLst>
                    <a:rect l="0" t="0" r="r" b="b"/>
                    <a:pathLst>
                      <a:path w="693" h="696">
                        <a:moveTo>
                          <a:pt x="541" y="460"/>
                        </a:moveTo>
                        <a:lnTo>
                          <a:pt x="473" y="464"/>
                        </a:lnTo>
                        <a:lnTo>
                          <a:pt x="441" y="452"/>
                        </a:lnTo>
                        <a:lnTo>
                          <a:pt x="393" y="452"/>
                        </a:lnTo>
                        <a:cubicBezTo>
                          <a:pt x="365" y="448"/>
                          <a:pt x="360" y="444"/>
                          <a:pt x="337" y="436"/>
                        </a:cubicBezTo>
                        <a:cubicBezTo>
                          <a:pt x="336" y="432"/>
                          <a:pt x="330" y="413"/>
                          <a:pt x="325" y="412"/>
                        </a:cubicBezTo>
                        <a:cubicBezTo>
                          <a:pt x="317" y="411"/>
                          <a:pt x="301" y="420"/>
                          <a:pt x="301" y="420"/>
                        </a:cubicBezTo>
                        <a:cubicBezTo>
                          <a:pt x="289" y="412"/>
                          <a:pt x="277" y="408"/>
                          <a:pt x="265" y="400"/>
                        </a:cubicBezTo>
                        <a:cubicBezTo>
                          <a:pt x="252" y="380"/>
                          <a:pt x="256" y="356"/>
                          <a:pt x="233" y="348"/>
                        </a:cubicBezTo>
                        <a:cubicBezTo>
                          <a:pt x="217" y="372"/>
                          <a:pt x="221" y="392"/>
                          <a:pt x="237" y="416"/>
                        </a:cubicBezTo>
                        <a:cubicBezTo>
                          <a:pt x="234" y="428"/>
                          <a:pt x="228" y="445"/>
                          <a:pt x="237" y="444"/>
                        </a:cubicBezTo>
                        <a:cubicBezTo>
                          <a:pt x="247" y="443"/>
                          <a:pt x="261" y="428"/>
                          <a:pt x="261" y="428"/>
                        </a:cubicBezTo>
                        <a:cubicBezTo>
                          <a:pt x="258" y="450"/>
                          <a:pt x="243" y="475"/>
                          <a:pt x="269" y="484"/>
                        </a:cubicBezTo>
                        <a:cubicBezTo>
                          <a:pt x="277" y="479"/>
                          <a:pt x="288" y="476"/>
                          <a:pt x="293" y="468"/>
                        </a:cubicBezTo>
                        <a:cubicBezTo>
                          <a:pt x="302" y="454"/>
                          <a:pt x="303" y="446"/>
                          <a:pt x="317" y="436"/>
                        </a:cubicBezTo>
                        <a:cubicBezTo>
                          <a:pt x="315" y="448"/>
                          <a:pt x="306" y="467"/>
                          <a:pt x="321" y="476"/>
                        </a:cubicBezTo>
                        <a:cubicBezTo>
                          <a:pt x="328" y="480"/>
                          <a:pt x="345" y="484"/>
                          <a:pt x="345" y="484"/>
                        </a:cubicBezTo>
                        <a:cubicBezTo>
                          <a:pt x="382" y="472"/>
                          <a:pt x="347" y="527"/>
                          <a:pt x="333" y="536"/>
                        </a:cubicBezTo>
                        <a:cubicBezTo>
                          <a:pt x="330" y="540"/>
                          <a:pt x="329" y="545"/>
                          <a:pt x="325" y="548"/>
                        </a:cubicBezTo>
                        <a:cubicBezTo>
                          <a:pt x="322" y="551"/>
                          <a:pt x="316" y="549"/>
                          <a:pt x="313" y="552"/>
                        </a:cubicBezTo>
                        <a:cubicBezTo>
                          <a:pt x="300" y="565"/>
                          <a:pt x="320" y="575"/>
                          <a:pt x="293" y="584"/>
                        </a:cubicBezTo>
                        <a:cubicBezTo>
                          <a:pt x="286" y="595"/>
                          <a:pt x="272" y="610"/>
                          <a:pt x="261" y="616"/>
                        </a:cubicBezTo>
                        <a:cubicBezTo>
                          <a:pt x="254" y="620"/>
                          <a:pt x="245" y="621"/>
                          <a:pt x="237" y="624"/>
                        </a:cubicBezTo>
                        <a:cubicBezTo>
                          <a:pt x="233" y="625"/>
                          <a:pt x="225" y="628"/>
                          <a:pt x="225" y="628"/>
                        </a:cubicBezTo>
                        <a:cubicBezTo>
                          <a:pt x="215" y="659"/>
                          <a:pt x="212" y="652"/>
                          <a:pt x="173" y="656"/>
                        </a:cubicBezTo>
                        <a:cubicBezTo>
                          <a:pt x="140" y="667"/>
                          <a:pt x="132" y="687"/>
                          <a:pt x="97" y="696"/>
                        </a:cubicBezTo>
                        <a:cubicBezTo>
                          <a:pt x="77" y="691"/>
                          <a:pt x="75" y="687"/>
                          <a:pt x="81" y="668"/>
                        </a:cubicBezTo>
                        <a:cubicBezTo>
                          <a:pt x="77" y="646"/>
                          <a:pt x="72" y="639"/>
                          <a:pt x="77" y="616"/>
                        </a:cubicBezTo>
                        <a:cubicBezTo>
                          <a:pt x="73" y="598"/>
                          <a:pt x="71" y="587"/>
                          <a:pt x="61" y="572"/>
                        </a:cubicBezTo>
                        <a:cubicBezTo>
                          <a:pt x="58" y="551"/>
                          <a:pt x="51" y="543"/>
                          <a:pt x="45" y="524"/>
                        </a:cubicBezTo>
                        <a:cubicBezTo>
                          <a:pt x="52" y="502"/>
                          <a:pt x="58" y="496"/>
                          <a:pt x="49" y="472"/>
                        </a:cubicBezTo>
                        <a:cubicBezTo>
                          <a:pt x="46" y="463"/>
                          <a:pt x="33" y="448"/>
                          <a:pt x="33" y="448"/>
                        </a:cubicBezTo>
                        <a:cubicBezTo>
                          <a:pt x="42" y="422"/>
                          <a:pt x="42" y="408"/>
                          <a:pt x="33" y="380"/>
                        </a:cubicBezTo>
                        <a:cubicBezTo>
                          <a:pt x="49" y="369"/>
                          <a:pt x="48" y="362"/>
                          <a:pt x="53" y="344"/>
                        </a:cubicBezTo>
                        <a:cubicBezTo>
                          <a:pt x="47" y="327"/>
                          <a:pt x="49" y="308"/>
                          <a:pt x="33" y="332"/>
                        </a:cubicBezTo>
                        <a:cubicBezTo>
                          <a:pt x="40" y="353"/>
                          <a:pt x="29" y="374"/>
                          <a:pt x="17" y="392"/>
                        </a:cubicBezTo>
                        <a:cubicBezTo>
                          <a:pt x="6" y="360"/>
                          <a:pt x="10" y="340"/>
                          <a:pt x="13" y="304"/>
                        </a:cubicBezTo>
                        <a:cubicBezTo>
                          <a:pt x="44" y="314"/>
                          <a:pt x="54" y="289"/>
                          <a:pt x="81" y="280"/>
                        </a:cubicBezTo>
                        <a:cubicBezTo>
                          <a:pt x="94" y="261"/>
                          <a:pt x="85" y="242"/>
                          <a:pt x="105" y="228"/>
                        </a:cubicBezTo>
                        <a:cubicBezTo>
                          <a:pt x="108" y="220"/>
                          <a:pt x="110" y="212"/>
                          <a:pt x="113" y="204"/>
                        </a:cubicBezTo>
                        <a:cubicBezTo>
                          <a:pt x="116" y="196"/>
                          <a:pt x="89" y="196"/>
                          <a:pt x="89" y="196"/>
                        </a:cubicBezTo>
                        <a:cubicBezTo>
                          <a:pt x="81" y="221"/>
                          <a:pt x="58" y="211"/>
                          <a:pt x="37" y="204"/>
                        </a:cubicBezTo>
                        <a:cubicBezTo>
                          <a:pt x="33" y="207"/>
                          <a:pt x="30" y="213"/>
                          <a:pt x="25" y="212"/>
                        </a:cubicBezTo>
                        <a:cubicBezTo>
                          <a:pt x="16" y="210"/>
                          <a:pt x="1" y="196"/>
                          <a:pt x="1" y="196"/>
                        </a:cubicBezTo>
                        <a:cubicBezTo>
                          <a:pt x="4" y="186"/>
                          <a:pt x="4" y="174"/>
                          <a:pt x="9" y="164"/>
                        </a:cubicBezTo>
                        <a:cubicBezTo>
                          <a:pt x="13" y="155"/>
                          <a:pt x="25" y="140"/>
                          <a:pt x="25" y="140"/>
                        </a:cubicBezTo>
                        <a:cubicBezTo>
                          <a:pt x="0" y="132"/>
                          <a:pt x="25" y="128"/>
                          <a:pt x="37" y="124"/>
                        </a:cubicBezTo>
                        <a:cubicBezTo>
                          <a:pt x="58" y="131"/>
                          <a:pt x="75" y="116"/>
                          <a:pt x="97" y="112"/>
                        </a:cubicBezTo>
                        <a:cubicBezTo>
                          <a:pt x="135" y="87"/>
                          <a:pt x="159" y="122"/>
                          <a:pt x="197" y="132"/>
                        </a:cubicBezTo>
                        <a:cubicBezTo>
                          <a:pt x="205" y="129"/>
                          <a:pt x="213" y="127"/>
                          <a:pt x="221" y="124"/>
                        </a:cubicBezTo>
                        <a:cubicBezTo>
                          <a:pt x="225" y="123"/>
                          <a:pt x="226" y="147"/>
                          <a:pt x="233" y="120"/>
                        </a:cubicBezTo>
                        <a:lnTo>
                          <a:pt x="229" y="64"/>
                        </a:lnTo>
                        <a:lnTo>
                          <a:pt x="209" y="40"/>
                        </a:lnTo>
                        <a:cubicBezTo>
                          <a:pt x="243" y="21"/>
                          <a:pt x="240" y="21"/>
                          <a:pt x="261" y="0"/>
                        </a:cubicBezTo>
                        <a:cubicBezTo>
                          <a:pt x="297" y="16"/>
                          <a:pt x="333" y="32"/>
                          <a:pt x="369" y="48"/>
                        </a:cubicBezTo>
                        <a:cubicBezTo>
                          <a:pt x="373" y="50"/>
                          <a:pt x="361" y="44"/>
                          <a:pt x="357" y="44"/>
                        </a:cubicBezTo>
                        <a:cubicBezTo>
                          <a:pt x="349" y="45"/>
                          <a:pt x="333" y="52"/>
                          <a:pt x="333" y="52"/>
                        </a:cubicBezTo>
                        <a:cubicBezTo>
                          <a:pt x="322" y="68"/>
                          <a:pt x="318" y="71"/>
                          <a:pt x="329" y="88"/>
                        </a:cubicBezTo>
                        <a:cubicBezTo>
                          <a:pt x="308" y="119"/>
                          <a:pt x="323" y="118"/>
                          <a:pt x="333" y="148"/>
                        </a:cubicBezTo>
                        <a:cubicBezTo>
                          <a:pt x="320" y="157"/>
                          <a:pt x="314" y="167"/>
                          <a:pt x="301" y="176"/>
                        </a:cubicBezTo>
                        <a:cubicBezTo>
                          <a:pt x="306" y="213"/>
                          <a:pt x="303" y="213"/>
                          <a:pt x="337" y="220"/>
                        </a:cubicBezTo>
                        <a:cubicBezTo>
                          <a:pt x="358" y="216"/>
                          <a:pt x="368" y="214"/>
                          <a:pt x="361" y="192"/>
                        </a:cubicBezTo>
                        <a:cubicBezTo>
                          <a:pt x="362" y="177"/>
                          <a:pt x="362" y="162"/>
                          <a:pt x="365" y="148"/>
                        </a:cubicBezTo>
                        <a:cubicBezTo>
                          <a:pt x="366" y="143"/>
                          <a:pt x="369" y="133"/>
                          <a:pt x="373" y="136"/>
                        </a:cubicBezTo>
                        <a:cubicBezTo>
                          <a:pt x="379" y="140"/>
                          <a:pt x="376" y="149"/>
                          <a:pt x="377" y="156"/>
                        </a:cubicBezTo>
                        <a:cubicBezTo>
                          <a:pt x="404" y="147"/>
                          <a:pt x="409" y="116"/>
                          <a:pt x="417" y="92"/>
                        </a:cubicBezTo>
                        <a:cubicBezTo>
                          <a:pt x="422" y="76"/>
                          <a:pt x="453" y="74"/>
                          <a:pt x="465" y="72"/>
                        </a:cubicBezTo>
                        <a:cubicBezTo>
                          <a:pt x="472" y="92"/>
                          <a:pt x="477" y="93"/>
                          <a:pt x="497" y="88"/>
                        </a:cubicBezTo>
                        <a:cubicBezTo>
                          <a:pt x="512" y="78"/>
                          <a:pt x="515" y="74"/>
                          <a:pt x="509" y="56"/>
                        </a:cubicBezTo>
                        <a:cubicBezTo>
                          <a:pt x="523" y="46"/>
                          <a:pt x="517" y="46"/>
                          <a:pt x="529" y="52"/>
                        </a:cubicBezTo>
                        <a:lnTo>
                          <a:pt x="693" y="72"/>
                        </a:lnTo>
                        <a:lnTo>
                          <a:pt x="541" y="460"/>
                        </a:ln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eaLnBrk="0" hangingPunct="0">
                      <a:defRPr/>
                    </a:pPr>
                    <a:endParaRPr lang="zh-CN" altLang="en-US">
                      <a:ea typeface="宋体" pitchFamily="2" charset="-122"/>
                    </a:endParaRPr>
                  </a:p>
                </p:txBody>
              </p:sp>
              <p:sp>
                <p:nvSpPr>
                  <p:cNvPr id="3134" name="Freeform 62"/>
                  <p:cNvSpPr>
                    <a:spLocks/>
                  </p:cNvSpPr>
                  <p:nvPr/>
                </p:nvSpPr>
                <p:spPr bwMode="ltGray">
                  <a:xfrm>
                    <a:off x="1173" y="247"/>
                    <a:ext cx="591" cy="95"/>
                  </a:xfrm>
                  <a:custGeom>
                    <a:avLst/>
                    <a:gdLst/>
                    <a:ahLst/>
                    <a:cxnLst>
                      <a:cxn ang="0">
                        <a:pos x="825" y="0"/>
                      </a:cxn>
                      <a:cxn ang="0">
                        <a:pos x="143" y="29"/>
                      </a:cxn>
                      <a:cxn ang="0">
                        <a:pos x="91" y="42"/>
                      </a:cxn>
                      <a:cxn ang="0">
                        <a:pos x="62" y="42"/>
                      </a:cxn>
                      <a:cxn ang="0">
                        <a:pos x="22" y="77"/>
                      </a:cxn>
                      <a:cxn ang="0">
                        <a:pos x="0" y="105"/>
                      </a:cxn>
                      <a:cxn ang="0">
                        <a:pos x="59" y="115"/>
                      </a:cxn>
                      <a:cxn ang="0">
                        <a:pos x="97" y="96"/>
                      </a:cxn>
                      <a:cxn ang="0">
                        <a:pos x="108" y="84"/>
                      </a:cxn>
                      <a:cxn ang="0">
                        <a:pos x="167" y="52"/>
                      </a:cxn>
                      <a:cxn ang="0">
                        <a:pos x="215" y="46"/>
                      </a:cxn>
                      <a:cxn ang="0">
                        <a:pos x="237" y="94"/>
                      </a:cxn>
                      <a:cxn ang="0">
                        <a:pos x="188" y="109"/>
                      </a:cxn>
                      <a:cxn ang="0">
                        <a:pos x="231" y="113"/>
                      </a:cxn>
                      <a:cxn ang="0">
                        <a:pos x="250" y="90"/>
                      </a:cxn>
                      <a:cxn ang="0">
                        <a:pos x="266" y="92"/>
                      </a:cxn>
                      <a:cxn ang="0">
                        <a:pos x="253" y="54"/>
                      </a:cxn>
                      <a:cxn ang="0">
                        <a:pos x="266" y="44"/>
                      </a:cxn>
                      <a:cxn ang="0">
                        <a:pos x="277" y="88"/>
                      </a:cxn>
                      <a:cxn ang="0">
                        <a:pos x="266" y="113"/>
                      </a:cxn>
                      <a:cxn ang="0">
                        <a:pos x="296" y="130"/>
                      </a:cxn>
                      <a:cxn ang="0">
                        <a:pos x="299" y="92"/>
                      </a:cxn>
                      <a:cxn ang="0">
                        <a:pos x="331" y="103"/>
                      </a:cxn>
                      <a:cxn ang="0">
                        <a:pos x="382" y="73"/>
                      </a:cxn>
                      <a:cxn ang="0">
                        <a:pos x="409" y="50"/>
                      </a:cxn>
                      <a:cxn ang="0">
                        <a:pos x="439" y="56"/>
                      </a:cxn>
                      <a:cxn ang="0">
                        <a:pos x="455" y="50"/>
                      </a:cxn>
                      <a:cxn ang="0">
                        <a:pos x="431" y="44"/>
                      </a:cxn>
                      <a:cxn ang="0">
                        <a:pos x="474" y="35"/>
                      </a:cxn>
                      <a:cxn ang="0">
                        <a:pos x="544" y="54"/>
                      </a:cxn>
                      <a:cxn ang="0">
                        <a:pos x="581" y="42"/>
                      </a:cxn>
                      <a:cxn ang="0">
                        <a:pos x="584" y="63"/>
                      </a:cxn>
                      <a:cxn ang="0">
                        <a:pos x="568" y="101"/>
                      </a:cxn>
                      <a:cxn ang="0">
                        <a:pos x="611" y="88"/>
                      </a:cxn>
                      <a:cxn ang="0">
                        <a:pos x="624" y="80"/>
                      </a:cxn>
                      <a:cxn ang="0">
                        <a:pos x="648" y="61"/>
                      </a:cxn>
                      <a:cxn ang="0">
                        <a:pos x="794" y="84"/>
                      </a:cxn>
                    </a:cxnLst>
                    <a:rect l="0" t="0" r="r" b="b"/>
                    <a:pathLst>
                      <a:path w="931" h="149">
                        <a:moveTo>
                          <a:pt x="794" y="84"/>
                        </a:moveTo>
                        <a:cubicBezTo>
                          <a:pt x="813" y="72"/>
                          <a:pt x="931" y="14"/>
                          <a:pt x="825" y="0"/>
                        </a:cubicBezTo>
                        <a:lnTo>
                          <a:pt x="159" y="0"/>
                        </a:lnTo>
                        <a:cubicBezTo>
                          <a:pt x="149" y="12"/>
                          <a:pt x="162" y="18"/>
                          <a:pt x="143" y="29"/>
                        </a:cubicBezTo>
                        <a:cubicBezTo>
                          <a:pt x="130" y="44"/>
                          <a:pt x="133" y="39"/>
                          <a:pt x="116" y="48"/>
                        </a:cubicBezTo>
                        <a:cubicBezTo>
                          <a:pt x="108" y="46"/>
                          <a:pt x="100" y="44"/>
                          <a:pt x="91" y="42"/>
                        </a:cubicBezTo>
                        <a:cubicBezTo>
                          <a:pt x="89" y="41"/>
                          <a:pt x="83" y="40"/>
                          <a:pt x="83" y="40"/>
                        </a:cubicBezTo>
                        <a:cubicBezTo>
                          <a:pt x="76" y="40"/>
                          <a:pt x="68" y="39"/>
                          <a:pt x="62" y="42"/>
                        </a:cubicBezTo>
                        <a:cubicBezTo>
                          <a:pt x="54" y="45"/>
                          <a:pt x="46" y="61"/>
                          <a:pt x="38" y="67"/>
                        </a:cubicBezTo>
                        <a:cubicBezTo>
                          <a:pt x="32" y="71"/>
                          <a:pt x="27" y="74"/>
                          <a:pt x="22" y="77"/>
                        </a:cubicBezTo>
                        <a:cubicBezTo>
                          <a:pt x="16" y="81"/>
                          <a:pt x="5" y="86"/>
                          <a:pt x="5" y="86"/>
                        </a:cubicBezTo>
                        <a:cubicBezTo>
                          <a:pt x="9" y="95"/>
                          <a:pt x="7" y="97"/>
                          <a:pt x="0" y="105"/>
                        </a:cubicBezTo>
                        <a:cubicBezTo>
                          <a:pt x="17" y="107"/>
                          <a:pt x="22" y="107"/>
                          <a:pt x="16" y="120"/>
                        </a:cubicBezTo>
                        <a:cubicBezTo>
                          <a:pt x="27" y="122"/>
                          <a:pt x="48" y="116"/>
                          <a:pt x="59" y="115"/>
                        </a:cubicBezTo>
                        <a:cubicBezTo>
                          <a:pt x="71" y="112"/>
                          <a:pt x="73" y="117"/>
                          <a:pt x="83" y="111"/>
                        </a:cubicBezTo>
                        <a:cubicBezTo>
                          <a:pt x="89" y="96"/>
                          <a:pt x="83" y="100"/>
                          <a:pt x="97" y="96"/>
                        </a:cubicBezTo>
                        <a:cubicBezTo>
                          <a:pt x="100" y="94"/>
                          <a:pt x="103" y="93"/>
                          <a:pt x="105" y="90"/>
                        </a:cubicBezTo>
                        <a:cubicBezTo>
                          <a:pt x="106" y="88"/>
                          <a:pt x="106" y="85"/>
                          <a:pt x="108" y="84"/>
                        </a:cubicBezTo>
                        <a:cubicBezTo>
                          <a:pt x="112" y="80"/>
                          <a:pt x="140" y="69"/>
                          <a:pt x="148" y="67"/>
                        </a:cubicBezTo>
                        <a:cubicBezTo>
                          <a:pt x="160" y="52"/>
                          <a:pt x="153" y="56"/>
                          <a:pt x="167" y="52"/>
                        </a:cubicBezTo>
                        <a:cubicBezTo>
                          <a:pt x="178" y="55"/>
                          <a:pt x="179" y="62"/>
                          <a:pt x="191" y="58"/>
                        </a:cubicBezTo>
                        <a:cubicBezTo>
                          <a:pt x="199" y="52"/>
                          <a:pt x="206" y="51"/>
                          <a:pt x="215" y="46"/>
                        </a:cubicBezTo>
                        <a:cubicBezTo>
                          <a:pt x="226" y="58"/>
                          <a:pt x="217" y="46"/>
                          <a:pt x="223" y="69"/>
                        </a:cubicBezTo>
                        <a:cubicBezTo>
                          <a:pt x="226" y="79"/>
                          <a:pt x="233" y="85"/>
                          <a:pt x="237" y="94"/>
                        </a:cubicBezTo>
                        <a:cubicBezTo>
                          <a:pt x="227" y="100"/>
                          <a:pt x="229" y="104"/>
                          <a:pt x="218" y="107"/>
                        </a:cubicBezTo>
                        <a:cubicBezTo>
                          <a:pt x="207" y="120"/>
                          <a:pt x="203" y="113"/>
                          <a:pt x="188" y="109"/>
                        </a:cubicBezTo>
                        <a:cubicBezTo>
                          <a:pt x="191" y="117"/>
                          <a:pt x="200" y="127"/>
                          <a:pt x="210" y="132"/>
                        </a:cubicBezTo>
                        <a:cubicBezTo>
                          <a:pt x="218" y="114"/>
                          <a:pt x="211" y="122"/>
                          <a:pt x="231" y="113"/>
                        </a:cubicBezTo>
                        <a:cubicBezTo>
                          <a:pt x="237" y="111"/>
                          <a:pt x="248" y="105"/>
                          <a:pt x="248" y="105"/>
                        </a:cubicBezTo>
                        <a:cubicBezTo>
                          <a:pt x="248" y="100"/>
                          <a:pt x="246" y="94"/>
                          <a:pt x="250" y="90"/>
                        </a:cubicBezTo>
                        <a:cubicBezTo>
                          <a:pt x="253" y="88"/>
                          <a:pt x="254" y="96"/>
                          <a:pt x="258" y="96"/>
                        </a:cubicBezTo>
                        <a:cubicBezTo>
                          <a:pt x="262" y="97"/>
                          <a:pt x="264" y="94"/>
                          <a:pt x="266" y="92"/>
                        </a:cubicBezTo>
                        <a:cubicBezTo>
                          <a:pt x="262" y="82"/>
                          <a:pt x="252" y="77"/>
                          <a:pt x="248" y="67"/>
                        </a:cubicBezTo>
                        <a:cubicBezTo>
                          <a:pt x="250" y="63"/>
                          <a:pt x="255" y="58"/>
                          <a:pt x="253" y="54"/>
                        </a:cubicBezTo>
                        <a:cubicBezTo>
                          <a:pt x="251" y="50"/>
                          <a:pt x="248" y="42"/>
                          <a:pt x="248" y="42"/>
                        </a:cubicBezTo>
                        <a:cubicBezTo>
                          <a:pt x="256" y="32"/>
                          <a:pt x="259" y="35"/>
                          <a:pt x="266" y="44"/>
                        </a:cubicBezTo>
                        <a:cubicBezTo>
                          <a:pt x="270" y="56"/>
                          <a:pt x="276" y="61"/>
                          <a:pt x="285" y="71"/>
                        </a:cubicBezTo>
                        <a:cubicBezTo>
                          <a:pt x="281" y="81"/>
                          <a:pt x="289" y="82"/>
                          <a:pt x="277" y="88"/>
                        </a:cubicBezTo>
                        <a:cubicBezTo>
                          <a:pt x="262" y="106"/>
                          <a:pt x="278" y="83"/>
                          <a:pt x="274" y="101"/>
                        </a:cubicBezTo>
                        <a:cubicBezTo>
                          <a:pt x="274" y="105"/>
                          <a:pt x="268" y="109"/>
                          <a:pt x="266" y="113"/>
                        </a:cubicBezTo>
                        <a:cubicBezTo>
                          <a:pt x="270" y="122"/>
                          <a:pt x="268" y="125"/>
                          <a:pt x="261" y="132"/>
                        </a:cubicBezTo>
                        <a:cubicBezTo>
                          <a:pt x="268" y="149"/>
                          <a:pt x="282" y="134"/>
                          <a:pt x="296" y="130"/>
                        </a:cubicBezTo>
                        <a:cubicBezTo>
                          <a:pt x="299" y="122"/>
                          <a:pt x="295" y="119"/>
                          <a:pt x="299" y="111"/>
                        </a:cubicBezTo>
                        <a:cubicBezTo>
                          <a:pt x="296" y="105"/>
                          <a:pt x="288" y="97"/>
                          <a:pt x="299" y="92"/>
                        </a:cubicBezTo>
                        <a:cubicBezTo>
                          <a:pt x="303" y="90"/>
                          <a:pt x="315" y="88"/>
                          <a:pt x="315" y="88"/>
                        </a:cubicBezTo>
                        <a:cubicBezTo>
                          <a:pt x="326" y="91"/>
                          <a:pt x="325" y="95"/>
                          <a:pt x="331" y="103"/>
                        </a:cubicBezTo>
                        <a:cubicBezTo>
                          <a:pt x="339" y="84"/>
                          <a:pt x="331" y="90"/>
                          <a:pt x="361" y="92"/>
                        </a:cubicBezTo>
                        <a:cubicBezTo>
                          <a:pt x="355" y="76"/>
                          <a:pt x="365" y="76"/>
                          <a:pt x="382" y="73"/>
                        </a:cubicBezTo>
                        <a:cubicBezTo>
                          <a:pt x="383" y="71"/>
                          <a:pt x="387" y="57"/>
                          <a:pt x="393" y="54"/>
                        </a:cubicBezTo>
                        <a:cubicBezTo>
                          <a:pt x="398" y="52"/>
                          <a:pt x="409" y="50"/>
                          <a:pt x="409" y="50"/>
                        </a:cubicBezTo>
                        <a:cubicBezTo>
                          <a:pt x="430" y="54"/>
                          <a:pt x="413" y="58"/>
                          <a:pt x="431" y="63"/>
                        </a:cubicBezTo>
                        <a:cubicBezTo>
                          <a:pt x="433" y="61"/>
                          <a:pt x="435" y="57"/>
                          <a:pt x="439" y="56"/>
                        </a:cubicBezTo>
                        <a:cubicBezTo>
                          <a:pt x="445" y="55"/>
                          <a:pt x="452" y="61"/>
                          <a:pt x="457" y="58"/>
                        </a:cubicBezTo>
                        <a:cubicBezTo>
                          <a:pt x="461" y="57"/>
                          <a:pt x="457" y="52"/>
                          <a:pt x="455" y="50"/>
                        </a:cubicBezTo>
                        <a:cubicBezTo>
                          <a:pt x="451" y="47"/>
                          <a:pt x="444" y="47"/>
                          <a:pt x="439" y="46"/>
                        </a:cubicBezTo>
                        <a:cubicBezTo>
                          <a:pt x="436" y="45"/>
                          <a:pt x="431" y="44"/>
                          <a:pt x="431" y="44"/>
                        </a:cubicBezTo>
                        <a:cubicBezTo>
                          <a:pt x="440" y="38"/>
                          <a:pt x="443" y="36"/>
                          <a:pt x="455" y="40"/>
                        </a:cubicBezTo>
                        <a:cubicBezTo>
                          <a:pt x="461" y="38"/>
                          <a:pt x="467" y="35"/>
                          <a:pt x="474" y="35"/>
                        </a:cubicBezTo>
                        <a:cubicBezTo>
                          <a:pt x="483" y="36"/>
                          <a:pt x="511" y="43"/>
                          <a:pt x="519" y="46"/>
                        </a:cubicBezTo>
                        <a:cubicBezTo>
                          <a:pt x="527" y="49"/>
                          <a:pt x="544" y="54"/>
                          <a:pt x="544" y="54"/>
                        </a:cubicBezTo>
                        <a:cubicBezTo>
                          <a:pt x="548" y="54"/>
                          <a:pt x="560" y="52"/>
                          <a:pt x="565" y="50"/>
                        </a:cubicBezTo>
                        <a:cubicBezTo>
                          <a:pt x="570" y="47"/>
                          <a:pt x="581" y="42"/>
                          <a:pt x="581" y="42"/>
                        </a:cubicBezTo>
                        <a:cubicBezTo>
                          <a:pt x="585" y="42"/>
                          <a:pt x="598" y="44"/>
                          <a:pt x="600" y="48"/>
                        </a:cubicBezTo>
                        <a:cubicBezTo>
                          <a:pt x="603" y="55"/>
                          <a:pt x="589" y="61"/>
                          <a:pt x="584" y="63"/>
                        </a:cubicBezTo>
                        <a:cubicBezTo>
                          <a:pt x="576" y="69"/>
                          <a:pt x="568" y="69"/>
                          <a:pt x="565" y="77"/>
                        </a:cubicBezTo>
                        <a:cubicBezTo>
                          <a:pt x="568" y="86"/>
                          <a:pt x="564" y="92"/>
                          <a:pt x="568" y="101"/>
                        </a:cubicBezTo>
                        <a:cubicBezTo>
                          <a:pt x="574" y="93"/>
                          <a:pt x="577" y="91"/>
                          <a:pt x="589" y="94"/>
                        </a:cubicBezTo>
                        <a:cubicBezTo>
                          <a:pt x="595" y="108"/>
                          <a:pt x="602" y="93"/>
                          <a:pt x="611" y="88"/>
                        </a:cubicBezTo>
                        <a:cubicBezTo>
                          <a:pt x="613" y="86"/>
                          <a:pt x="613" y="83"/>
                          <a:pt x="616" y="82"/>
                        </a:cubicBezTo>
                        <a:cubicBezTo>
                          <a:pt x="618" y="80"/>
                          <a:pt x="622" y="81"/>
                          <a:pt x="624" y="80"/>
                        </a:cubicBezTo>
                        <a:cubicBezTo>
                          <a:pt x="626" y="78"/>
                          <a:pt x="626" y="75"/>
                          <a:pt x="627" y="73"/>
                        </a:cubicBezTo>
                        <a:cubicBezTo>
                          <a:pt x="632" y="65"/>
                          <a:pt x="638" y="63"/>
                          <a:pt x="648" y="61"/>
                        </a:cubicBezTo>
                        <a:cubicBezTo>
                          <a:pt x="664" y="62"/>
                          <a:pt x="684" y="69"/>
                          <a:pt x="700" y="69"/>
                        </a:cubicBezTo>
                        <a:lnTo>
                          <a:pt x="794" y="84"/>
                        </a:ln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eaLnBrk="0" hangingPunct="0">
                      <a:defRPr/>
                    </a:pPr>
                    <a:endParaRPr lang="zh-CN" altLang="en-US">
                      <a:ea typeface="宋体" pitchFamily="2" charset="-122"/>
                    </a:endParaRPr>
                  </a:p>
                </p:txBody>
              </p:sp>
              <p:sp>
                <p:nvSpPr>
                  <p:cNvPr id="3135" name="Freeform 63"/>
                  <p:cNvSpPr>
                    <a:spLocks/>
                  </p:cNvSpPr>
                  <p:nvPr/>
                </p:nvSpPr>
                <p:spPr bwMode="ltGray">
                  <a:xfrm>
                    <a:off x="1293" y="282"/>
                    <a:ext cx="13" cy="10"/>
                  </a:xfrm>
                  <a:custGeom>
                    <a:avLst/>
                    <a:gdLst/>
                    <a:ahLst/>
                    <a:cxnLst>
                      <a:cxn ang="0">
                        <a:pos x="3" y="28"/>
                      </a:cxn>
                      <a:cxn ang="0">
                        <a:pos x="31" y="0"/>
                      </a:cxn>
                      <a:cxn ang="0">
                        <a:pos x="19" y="24"/>
                      </a:cxn>
                      <a:cxn ang="0">
                        <a:pos x="3" y="28"/>
                      </a:cxn>
                    </a:cxnLst>
                    <a:rect l="0" t="0" r="r" b="b"/>
                    <a:pathLst>
                      <a:path w="31" h="30">
                        <a:moveTo>
                          <a:pt x="3" y="28"/>
                        </a:moveTo>
                        <a:cubicBezTo>
                          <a:pt x="8" y="8"/>
                          <a:pt x="12" y="6"/>
                          <a:pt x="31" y="0"/>
                        </a:cubicBezTo>
                        <a:cubicBezTo>
                          <a:pt x="29" y="5"/>
                          <a:pt x="25" y="22"/>
                          <a:pt x="19" y="24"/>
                        </a:cubicBezTo>
                        <a:cubicBezTo>
                          <a:pt x="0" y="30"/>
                          <a:pt x="3" y="9"/>
                          <a:pt x="3" y="28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eaLnBrk="0" hangingPunct="0">
                      <a:defRPr/>
                    </a:pPr>
                    <a:endParaRPr lang="zh-CN" altLang="en-US">
                      <a:ea typeface="宋体" pitchFamily="2" charset="-122"/>
                    </a:endParaRPr>
                  </a:p>
                </p:txBody>
              </p:sp>
              <p:sp>
                <p:nvSpPr>
                  <p:cNvPr id="3136" name="Freeform 64"/>
                  <p:cNvSpPr>
                    <a:spLocks/>
                  </p:cNvSpPr>
                  <p:nvPr/>
                </p:nvSpPr>
                <p:spPr bwMode="ltGray">
                  <a:xfrm>
                    <a:off x="1278" y="296"/>
                    <a:ext cx="19" cy="11"/>
                  </a:xfrm>
                  <a:custGeom>
                    <a:avLst/>
                    <a:gdLst/>
                    <a:ahLst/>
                    <a:cxnLst>
                      <a:cxn ang="0">
                        <a:pos x="6" y="32"/>
                      </a:cxn>
                      <a:cxn ang="0">
                        <a:pos x="22" y="0"/>
                      </a:cxn>
                      <a:cxn ang="0">
                        <a:pos x="38" y="4"/>
                      </a:cxn>
                      <a:cxn ang="0">
                        <a:pos x="6" y="32"/>
                      </a:cxn>
                    </a:cxnLst>
                    <a:rect l="0" t="0" r="r" b="b"/>
                    <a:pathLst>
                      <a:path w="44" h="32">
                        <a:moveTo>
                          <a:pt x="6" y="32"/>
                        </a:moveTo>
                        <a:cubicBezTo>
                          <a:pt x="0" y="14"/>
                          <a:pt x="7" y="10"/>
                          <a:pt x="22" y="0"/>
                        </a:cubicBezTo>
                        <a:cubicBezTo>
                          <a:pt x="27" y="1"/>
                          <a:pt x="35" y="0"/>
                          <a:pt x="38" y="4"/>
                        </a:cubicBezTo>
                        <a:cubicBezTo>
                          <a:pt x="44" y="13"/>
                          <a:pt x="16" y="32"/>
                          <a:pt x="6" y="32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eaLnBrk="0" hangingPunct="0">
                      <a:defRPr/>
                    </a:pPr>
                    <a:endParaRPr lang="zh-CN" altLang="en-US">
                      <a:ea typeface="宋体" pitchFamily="2" charset="-122"/>
                    </a:endParaRPr>
                  </a:p>
                </p:txBody>
              </p:sp>
              <p:sp>
                <p:nvSpPr>
                  <p:cNvPr id="3137" name="Freeform 65"/>
                  <p:cNvSpPr>
                    <a:spLocks/>
                  </p:cNvSpPr>
                  <p:nvPr/>
                </p:nvSpPr>
                <p:spPr bwMode="ltGray">
                  <a:xfrm>
                    <a:off x="1340" y="337"/>
                    <a:ext cx="32" cy="6"/>
                  </a:xfrm>
                  <a:custGeom>
                    <a:avLst/>
                    <a:gdLst/>
                    <a:ahLst/>
                    <a:cxnLst>
                      <a:cxn ang="0">
                        <a:pos x="37" y="18"/>
                      </a:cxn>
                      <a:cxn ang="0">
                        <a:pos x="25" y="2"/>
                      </a:cxn>
                      <a:cxn ang="0">
                        <a:pos x="37" y="18"/>
                      </a:cxn>
                    </a:cxnLst>
                    <a:rect l="0" t="0" r="r" b="b"/>
                    <a:pathLst>
                      <a:path w="76" h="18">
                        <a:moveTo>
                          <a:pt x="37" y="18"/>
                        </a:moveTo>
                        <a:cubicBezTo>
                          <a:pt x="25" y="14"/>
                          <a:pt x="0" y="10"/>
                          <a:pt x="25" y="2"/>
                        </a:cubicBezTo>
                        <a:cubicBezTo>
                          <a:pt x="76" y="9"/>
                          <a:pt x="46" y="0"/>
                          <a:pt x="37" y="18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eaLnBrk="0" hangingPunct="0">
                      <a:defRPr/>
                    </a:pPr>
                    <a:endParaRPr lang="zh-CN" altLang="en-US">
                      <a:ea typeface="宋体" pitchFamily="2" charset="-122"/>
                    </a:endParaRPr>
                  </a:p>
                </p:txBody>
              </p:sp>
              <p:sp>
                <p:nvSpPr>
                  <p:cNvPr id="3138" name="Freeform 66"/>
                  <p:cNvSpPr>
                    <a:spLocks/>
                  </p:cNvSpPr>
                  <p:nvPr/>
                </p:nvSpPr>
                <p:spPr bwMode="ltGray">
                  <a:xfrm>
                    <a:off x="1395" y="336"/>
                    <a:ext cx="18" cy="15"/>
                  </a:xfrm>
                  <a:custGeom>
                    <a:avLst/>
                    <a:gdLst/>
                    <a:ahLst/>
                    <a:cxnLst>
                      <a:cxn ang="0">
                        <a:pos x="0" y="21"/>
                      </a:cxn>
                      <a:cxn ang="0">
                        <a:pos x="12" y="9"/>
                      </a:cxn>
                      <a:cxn ang="0">
                        <a:pos x="0" y="21"/>
                      </a:cxn>
                    </a:cxnLst>
                    <a:rect l="0" t="0" r="r" b="b"/>
                    <a:pathLst>
                      <a:path w="42" h="44">
                        <a:moveTo>
                          <a:pt x="0" y="21"/>
                        </a:moveTo>
                        <a:cubicBezTo>
                          <a:pt x="4" y="17"/>
                          <a:pt x="7" y="11"/>
                          <a:pt x="12" y="9"/>
                        </a:cubicBezTo>
                        <a:cubicBezTo>
                          <a:pt x="42" y="0"/>
                          <a:pt x="23" y="44"/>
                          <a:pt x="0" y="21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eaLnBrk="0" hangingPunct="0">
                      <a:defRPr/>
                    </a:pPr>
                    <a:endParaRPr lang="zh-CN" altLang="en-US">
                      <a:ea typeface="宋体" pitchFamily="2" charset="-122"/>
                    </a:endParaRPr>
                  </a:p>
                </p:txBody>
              </p:sp>
              <p:sp>
                <p:nvSpPr>
                  <p:cNvPr id="3139" name="Freeform 67"/>
                  <p:cNvSpPr>
                    <a:spLocks/>
                  </p:cNvSpPr>
                  <p:nvPr/>
                </p:nvSpPr>
                <p:spPr bwMode="ltGray">
                  <a:xfrm>
                    <a:off x="1248" y="295"/>
                    <a:ext cx="14" cy="10"/>
                  </a:xfrm>
                  <a:custGeom>
                    <a:avLst/>
                    <a:gdLst/>
                    <a:ahLst/>
                    <a:cxnLst>
                      <a:cxn ang="0">
                        <a:pos x="7" y="22"/>
                      </a:cxn>
                      <a:cxn ang="0">
                        <a:pos x="31" y="10"/>
                      </a:cxn>
                      <a:cxn ang="0">
                        <a:pos x="7" y="22"/>
                      </a:cxn>
                    </a:cxnLst>
                    <a:rect l="0" t="0" r="r" b="b"/>
                    <a:pathLst>
                      <a:path w="31" h="30">
                        <a:moveTo>
                          <a:pt x="7" y="22"/>
                        </a:moveTo>
                        <a:cubicBezTo>
                          <a:pt x="0" y="0"/>
                          <a:pt x="15" y="6"/>
                          <a:pt x="31" y="10"/>
                        </a:cubicBezTo>
                        <a:cubicBezTo>
                          <a:pt x="14" y="16"/>
                          <a:pt x="15" y="30"/>
                          <a:pt x="7" y="22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eaLnBrk="0" hangingPunct="0">
                      <a:defRPr/>
                    </a:pPr>
                    <a:endParaRPr lang="zh-CN" altLang="en-US">
                      <a:ea typeface="宋体" pitchFamily="2" charset="-122"/>
                    </a:endParaRPr>
                  </a:p>
                </p:txBody>
              </p:sp>
            </p:grpSp>
            <p:grpSp>
              <p:nvGrpSpPr>
                <p:cNvPr id="1086" name="Group 68"/>
                <p:cNvGrpSpPr>
                  <a:grpSpLocks/>
                </p:cNvGrpSpPr>
                <p:nvPr/>
              </p:nvGrpSpPr>
              <p:grpSpPr bwMode="auto">
                <a:xfrm>
                  <a:off x="3709" y="240"/>
                  <a:ext cx="1139" cy="429"/>
                  <a:chOff x="3709" y="240"/>
                  <a:chExt cx="1139" cy="429"/>
                </a:xfrm>
              </p:grpSpPr>
              <p:sp>
                <p:nvSpPr>
                  <p:cNvPr id="3141" name="Freeform 69"/>
                  <p:cNvSpPr>
                    <a:spLocks/>
                  </p:cNvSpPr>
                  <p:nvPr/>
                </p:nvSpPr>
                <p:spPr bwMode="ltGray">
                  <a:xfrm>
                    <a:off x="4808" y="616"/>
                    <a:ext cx="13" cy="14"/>
                  </a:xfrm>
                  <a:custGeom>
                    <a:avLst/>
                    <a:gdLst/>
                    <a:ahLst/>
                    <a:cxnLst>
                      <a:cxn ang="0">
                        <a:pos x="16" y="33"/>
                      </a:cxn>
                      <a:cxn ang="0">
                        <a:pos x="8" y="21"/>
                      </a:cxn>
                      <a:cxn ang="0">
                        <a:pos x="0" y="9"/>
                      </a:cxn>
                      <a:cxn ang="0">
                        <a:pos x="16" y="3"/>
                      </a:cxn>
                      <a:cxn ang="0">
                        <a:pos x="30" y="23"/>
                      </a:cxn>
                      <a:cxn ang="0">
                        <a:pos x="28" y="31"/>
                      </a:cxn>
                      <a:cxn ang="0">
                        <a:pos x="16" y="33"/>
                      </a:cxn>
                    </a:cxnLst>
                    <a:rect l="0" t="0" r="r" b="b"/>
                    <a:pathLst>
                      <a:path w="30" h="42">
                        <a:moveTo>
                          <a:pt x="16" y="33"/>
                        </a:moveTo>
                        <a:cubicBezTo>
                          <a:pt x="3" y="20"/>
                          <a:pt x="15" y="34"/>
                          <a:pt x="8" y="21"/>
                        </a:cubicBezTo>
                        <a:cubicBezTo>
                          <a:pt x="6" y="17"/>
                          <a:pt x="0" y="9"/>
                          <a:pt x="0" y="9"/>
                        </a:cubicBezTo>
                        <a:cubicBezTo>
                          <a:pt x="5" y="1"/>
                          <a:pt x="7" y="0"/>
                          <a:pt x="16" y="3"/>
                        </a:cubicBezTo>
                        <a:cubicBezTo>
                          <a:pt x="25" y="16"/>
                          <a:pt x="10" y="16"/>
                          <a:pt x="30" y="23"/>
                        </a:cubicBezTo>
                        <a:cubicBezTo>
                          <a:pt x="29" y="26"/>
                          <a:pt x="30" y="29"/>
                          <a:pt x="28" y="31"/>
                        </a:cubicBezTo>
                        <a:cubicBezTo>
                          <a:pt x="15" y="42"/>
                          <a:pt x="16" y="38"/>
                          <a:pt x="16" y="33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eaLnBrk="0" hangingPunct="0">
                      <a:defRPr/>
                    </a:pPr>
                    <a:endParaRPr lang="zh-CN" altLang="en-US">
                      <a:ea typeface="宋体" pitchFamily="2" charset="-122"/>
                    </a:endParaRPr>
                  </a:p>
                </p:txBody>
              </p:sp>
              <p:sp>
                <p:nvSpPr>
                  <p:cNvPr id="3142" name="Freeform 70"/>
                  <p:cNvSpPr>
                    <a:spLocks/>
                  </p:cNvSpPr>
                  <p:nvPr/>
                </p:nvSpPr>
                <p:spPr bwMode="ltGray">
                  <a:xfrm>
                    <a:off x="4655" y="629"/>
                    <a:ext cx="11" cy="5"/>
                  </a:xfrm>
                  <a:custGeom>
                    <a:avLst/>
                    <a:gdLst/>
                    <a:ahLst/>
                    <a:cxnLst>
                      <a:cxn ang="0">
                        <a:pos x="15" y="16"/>
                      </a:cxn>
                      <a:cxn ang="0">
                        <a:pos x="3" y="8"/>
                      </a:cxn>
                      <a:cxn ang="0">
                        <a:pos x="15" y="0"/>
                      </a:cxn>
                      <a:cxn ang="0">
                        <a:pos x="15" y="16"/>
                      </a:cxn>
                    </a:cxnLst>
                    <a:rect l="0" t="0" r="r" b="b"/>
                    <a:pathLst>
                      <a:path w="25" h="16">
                        <a:moveTo>
                          <a:pt x="15" y="16"/>
                        </a:moveTo>
                        <a:cubicBezTo>
                          <a:pt x="10" y="15"/>
                          <a:pt x="0" y="12"/>
                          <a:pt x="3" y="8"/>
                        </a:cubicBezTo>
                        <a:cubicBezTo>
                          <a:pt x="6" y="4"/>
                          <a:pt x="15" y="0"/>
                          <a:pt x="15" y="0"/>
                        </a:cubicBezTo>
                        <a:cubicBezTo>
                          <a:pt x="17" y="3"/>
                          <a:pt x="25" y="16"/>
                          <a:pt x="15" y="16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eaLnBrk="0" hangingPunct="0">
                      <a:defRPr/>
                    </a:pPr>
                    <a:endParaRPr lang="zh-CN" altLang="en-US">
                      <a:ea typeface="宋体" pitchFamily="2" charset="-122"/>
                    </a:endParaRPr>
                  </a:p>
                </p:txBody>
              </p:sp>
              <p:sp>
                <p:nvSpPr>
                  <p:cNvPr id="3143" name="Freeform 71"/>
                  <p:cNvSpPr>
                    <a:spLocks/>
                  </p:cNvSpPr>
                  <p:nvPr/>
                </p:nvSpPr>
                <p:spPr bwMode="ltGray">
                  <a:xfrm>
                    <a:off x="4609" y="635"/>
                    <a:ext cx="28" cy="16"/>
                  </a:xfrm>
                  <a:custGeom>
                    <a:avLst/>
                    <a:gdLst/>
                    <a:ahLst/>
                    <a:cxnLst>
                      <a:cxn ang="0">
                        <a:pos x="14" y="24"/>
                      </a:cxn>
                      <a:cxn ang="0">
                        <a:pos x="30" y="4"/>
                      </a:cxn>
                      <a:cxn ang="0">
                        <a:pos x="42" y="0"/>
                      </a:cxn>
                      <a:cxn ang="0">
                        <a:pos x="58" y="12"/>
                      </a:cxn>
                      <a:cxn ang="0">
                        <a:pos x="32" y="26"/>
                      </a:cxn>
                      <a:cxn ang="0">
                        <a:pos x="12" y="46"/>
                      </a:cxn>
                      <a:cxn ang="0">
                        <a:pos x="8" y="20"/>
                      </a:cxn>
                      <a:cxn ang="0">
                        <a:pos x="12" y="14"/>
                      </a:cxn>
                      <a:cxn ang="0">
                        <a:pos x="14" y="24"/>
                      </a:cxn>
                    </a:cxnLst>
                    <a:rect l="0" t="0" r="r" b="b"/>
                    <a:pathLst>
                      <a:path w="65" h="46">
                        <a:moveTo>
                          <a:pt x="14" y="24"/>
                        </a:moveTo>
                        <a:cubicBezTo>
                          <a:pt x="18" y="13"/>
                          <a:pt x="16" y="9"/>
                          <a:pt x="30" y="4"/>
                        </a:cubicBezTo>
                        <a:cubicBezTo>
                          <a:pt x="34" y="3"/>
                          <a:pt x="42" y="0"/>
                          <a:pt x="42" y="0"/>
                        </a:cubicBezTo>
                        <a:cubicBezTo>
                          <a:pt x="50" y="1"/>
                          <a:pt x="65" y="0"/>
                          <a:pt x="58" y="12"/>
                        </a:cubicBezTo>
                        <a:cubicBezTo>
                          <a:pt x="53" y="21"/>
                          <a:pt x="40" y="21"/>
                          <a:pt x="32" y="26"/>
                        </a:cubicBezTo>
                        <a:cubicBezTo>
                          <a:pt x="26" y="35"/>
                          <a:pt x="23" y="42"/>
                          <a:pt x="12" y="46"/>
                        </a:cubicBezTo>
                        <a:cubicBezTo>
                          <a:pt x="0" y="42"/>
                          <a:pt x="5" y="30"/>
                          <a:pt x="8" y="20"/>
                        </a:cubicBezTo>
                        <a:cubicBezTo>
                          <a:pt x="9" y="18"/>
                          <a:pt x="10" y="13"/>
                          <a:pt x="12" y="14"/>
                        </a:cubicBezTo>
                        <a:cubicBezTo>
                          <a:pt x="15" y="16"/>
                          <a:pt x="13" y="21"/>
                          <a:pt x="14" y="24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eaLnBrk="0" hangingPunct="0">
                      <a:defRPr/>
                    </a:pPr>
                    <a:endParaRPr lang="zh-CN" altLang="en-US">
                      <a:ea typeface="宋体" pitchFamily="2" charset="-122"/>
                    </a:endParaRPr>
                  </a:p>
                </p:txBody>
              </p:sp>
              <p:sp>
                <p:nvSpPr>
                  <p:cNvPr id="3144" name="Freeform 72"/>
                  <p:cNvSpPr>
                    <a:spLocks/>
                  </p:cNvSpPr>
                  <p:nvPr/>
                </p:nvSpPr>
                <p:spPr bwMode="ltGray">
                  <a:xfrm>
                    <a:off x="4580" y="634"/>
                    <a:ext cx="29" cy="16"/>
                  </a:xfrm>
                  <a:custGeom>
                    <a:avLst/>
                    <a:gdLst/>
                    <a:ahLst/>
                    <a:cxnLst>
                      <a:cxn ang="0">
                        <a:pos x="0" y="31"/>
                      </a:cxn>
                      <a:cxn ang="0">
                        <a:pos x="18" y="25"/>
                      </a:cxn>
                      <a:cxn ang="0">
                        <a:pos x="52" y="1"/>
                      </a:cxn>
                      <a:cxn ang="0">
                        <a:pos x="64" y="3"/>
                      </a:cxn>
                      <a:cxn ang="0">
                        <a:pos x="50" y="19"/>
                      </a:cxn>
                      <a:cxn ang="0">
                        <a:pos x="28" y="33"/>
                      </a:cxn>
                      <a:cxn ang="0">
                        <a:pos x="22" y="47"/>
                      </a:cxn>
                      <a:cxn ang="0">
                        <a:pos x="16" y="45"/>
                      </a:cxn>
                      <a:cxn ang="0">
                        <a:pos x="12" y="39"/>
                      </a:cxn>
                      <a:cxn ang="0">
                        <a:pos x="0" y="35"/>
                      </a:cxn>
                      <a:cxn ang="0">
                        <a:pos x="0" y="31"/>
                      </a:cxn>
                    </a:cxnLst>
                    <a:rect l="0" t="0" r="r" b="b"/>
                    <a:pathLst>
                      <a:path w="69" h="47">
                        <a:moveTo>
                          <a:pt x="0" y="31"/>
                        </a:moveTo>
                        <a:cubicBezTo>
                          <a:pt x="7" y="24"/>
                          <a:pt x="9" y="22"/>
                          <a:pt x="18" y="25"/>
                        </a:cubicBezTo>
                        <a:cubicBezTo>
                          <a:pt x="25" y="4"/>
                          <a:pt x="36" y="12"/>
                          <a:pt x="52" y="1"/>
                        </a:cubicBezTo>
                        <a:cubicBezTo>
                          <a:pt x="56" y="2"/>
                          <a:pt x="61" y="0"/>
                          <a:pt x="64" y="3"/>
                        </a:cubicBezTo>
                        <a:cubicBezTo>
                          <a:pt x="69" y="8"/>
                          <a:pt x="50" y="19"/>
                          <a:pt x="50" y="19"/>
                        </a:cubicBezTo>
                        <a:cubicBezTo>
                          <a:pt x="46" y="31"/>
                          <a:pt x="35" y="22"/>
                          <a:pt x="28" y="33"/>
                        </a:cubicBezTo>
                        <a:cubicBezTo>
                          <a:pt x="31" y="41"/>
                          <a:pt x="31" y="44"/>
                          <a:pt x="22" y="47"/>
                        </a:cubicBezTo>
                        <a:cubicBezTo>
                          <a:pt x="20" y="46"/>
                          <a:pt x="18" y="46"/>
                          <a:pt x="16" y="45"/>
                        </a:cubicBezTo>
                        <a:cubicBezTo>
                          <a:pt x="14" y="43"/>
                          <a:pt x="14" y="40"/>
                          <a:pt x="12" y="39"/>
                        </a:cubicBezTo>
                        <a:cubicBezTo>
                          <a:pt x="8" y="37"/>
                          <a:pt x="0" y="35"/>
                          <a:pt x="0" y="35"/>
                        </a:cubicBezTo>
                        <a:cubicBezTo>
                          <a:pt x="2" y="26"/>
                          <a:pt x="3" y="25"/>
                          <a:pt x="0" y="31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eaLnBrk="0" hangingPunct="0">
                      <a:defRPr/>
                    </a:pPr>
                    <a:endParaRPr lang="zh-CN" altLang="en-US">
                      <a:ea typeface="宋体" pitchFamily="2" charset="-122"/>
                    </a:endParaRPr>
                  </a:p>
                </p:txBody>
              </p:sp>
              <p:sp>
                <p:nvSpPr>
                  <p:cNvPr id="3145" name="Freeform 73"/>
                  <p:cNvSpPr>
                    <a:spLocks/>
                  </p:cNvSpPr>
                  <p:nvPr/>
                </p:nvSpPr>
                <p:spPr bwMode="ltGray">
                  <a:xfrm>
                    <a:off x="4423" y="547"/>
                    <a:ext cx="151" cy="93"/>
                  </a:xfrm>
                  <a:custGeom>
                    <a:avLst/>
                    <a:gdLst/>
                    <a:ahLst/>
                    <a:cxnLst>
                      <a:cxn ang="0">
                        <a:pos x="10" y="4"/>
                      </a:cxn>
                      <a:cxn ang="0">
                        <a:pos x="36" y="18"/>
                      </a:cxn>
                      <a:cxn ang="0">
                        <a:pos x="46" y="30"/>
                      </a:cxn>
                      <a:cxn ang="0">
                        <a:pos x="76" y="52"/>
                      </a:cxn>
                      <a:cxn ang="0">
                        <a:pos x="92" y="66"/>
                      </a:cxn>
                      <a:cxn ang="0">
                        <a:pos x="122" y="98"/>
                      </a:cxn>
                      <a:cxn ang="0">
                        <a:pos x="136" y="128"/>
                      </a:cxn>
                      <a:cxn ang="0">
                        <a:pos x="148" y="132"/>
                      </a:cxn>
                      <a:cxn ang="0">
                        <a:pos x="154" y="150"/>
                      </a:cxn>
                      <a:cxn ang="0">
                        <a:pos x="176" y="152"/>
                      </a:cxn>
                      <a:cxn ang="0">
                        <a:pos x="170" y="196"/>
                      </a:cxn>
                      <a:cxn ang="0">
                        <a:pos x="180" y="224"/>
                      </a:cxn>
                      <a:cxn ang="0">
                        <a:pos x="198" y="232"/>
                      </a:cxn>
                      <a:cxn ang="0">
                        <a:pos x="216" y="234"/>
                      </a:cxn>
                      <a:cxn ang="0">
                        <a:pos x="236" y="242"/>
                      </a:cxn>
                      <a:cxn ang="0">
                        <a:pos x="254" y="236"/>
                      </a:cxn>
                      <a:cxn ang="0">
                        <a:pos x="272" y="248"/>
                      </a:cxn>
                      <a:cxn ang="0">
                        <a:pos x="296" y="256"/>
                      </a:cxn>
                      <a:cxn ang="0">
                        <a:pos x="314" y="264"/>
                      </a:cxn>
                      <a:cxn ang="0">
                        <a:pos x="352" y="266"/>
                      </a:cxn>
                      <a:cxn ang="0">
                        <a:pos x="342" y="274"/>
                      </a:cxn>
                      <a:cxn ang="0">
                        <a:pos x="322" y="272"/>
                      </a:cxn>
                      <a:cxn ang="0">
                        <a:pos x="300" y="270"/>
                      </a:cxn>
                      <a:cxn ang="0">
                        <a:pos x="288" y="266"/>
                      </a:cxn>
                      <a:cxn ang="0">
                        <a:pos x="252" y="264"/>
                      </a:cxn>
                      <a:cxn ang="0">
                        <a:pos x="234" y="260"/>
                      </a:cxn>
                      <a:cxn ang="0">
                        <a:pos x="172" y="242"/>
                      </a:cxn>
                      <a:cxn ang="0">
                        <a:pos x="160" y="216"/>
                      </a:cxn>
                      <a:cxn ang="0">
                        <a:pos x="126" y="200"/>
                      </a:cxn>
                      <a:cxn ang="0">
                        <a:pos x="108" y="186"/>
                      </a:cxn>
                      <a:cxn ang="0">
                        <a:pos x="94" y="158"/>
                      </a:cxn>
                      <a:cxn ang="0">
                        <a:pos x="68" y="108"/>
                      </a:cxn>
                      <a:cxn ang="0">
                        <a:pos x="64" y="102"/>
                      </a:cxn>
                      <a:cxn ang="0">
                        <a:pos x="58" y="100"/>
                      </a:cxn>
                      <a:cxn ang="0">
                        <a:pos x="54" y="88"/>
                      </a:cxn>
                      <a:cxn ang="0">
                        <a:pos x="38" y="58"/>
                      </a:cxn>
                      <a:cxn ang="0">
                        <a:pos x="20" y="40"/>
                      </a:cxn>
                      <a:cxn ang="0">
                        <a:pos x="4" y="22"/>
                      </a:cxn>
                      <a:cxn ang="0">
                        <a:pos x="10" y="2"/>
                      </a:cxn>
                      <a:cxn ang="0">
                        <a:pos x="10" y="4"/>
                      </a:cxn>
                    </a:cxnLst>
                    <a:rect l="0" t="0" r="r" b="b"/>
                    <a:pathLst>
                      <a:path w="355" h="277">
                        <a:moveTo>
                          <a:pt x="10" y="4"/>
                        </a:moveTo>
                        <a:cubicBezTo>
                          <a:pt x="22" y="0"/>
                          <a:pt x="24" y="14"/>
                          <a:pt x="36" y="18"/>
                        </a:cubicBezTo>
                        <a:cubicBezTo>
                          <a:pt x="37" y="19"/>
                          <a:pt x="45" y="29"/>
                          <a:pt x="46" y="30"/>
                        </a:cubicBezTo>
                        <a:cubicBezTo>
                          <a:pt x="56" y="40"/>
                          <a:pt x="67" y="38"/>
                          <a:pt x="76" y="52"/>
                        </a:cubicBezTo>
                        <a:cubicBezTo>
                          <a:pt x="80" y="58"/>
                          <a:pt x="92" y="66"/>
                          <a:pt x="92" y="66"/>
                        </a:cubicBezTo>
                        <a:cubicBezTo>
                          <a:pt x="96" y="79"/>
                          <a:pt x="112" y="88"/>
                          <a:pt x="122" y="98"/>
                        </a:cubicBezTo>
                        <a:cubicBezTo>
                          <a:pt x="124" y="105"/>
                          <a:pt x="130" y="124"/>
                          <a:pt x="136" y="128"/>
                        </a:cubicBezTo>
                        <a:cubicBezTo>
                          <a:pt x="140" y="130"/>
                          <a:pt x="148" y="132"/>
                          <a:pt x="148" y="132"/>
                        </a:cubicBezTo>
                        <a:cubicBezTo>
                          <a:pt x="150" y="138"/>
                          <a:pt x="154" y="150"/>
                          <a:pt x="154" y="150"/>
                        </a:cubicBezTo>
                        <a:cubicBezTo>
                          <a:pt x="161" y="139"/>
                          <a:pt x="168" y="144"/>
                          <a:pt x="176" y="152"/>
                        </a:cubicBezTo>
                        <a:cubicBezTo>
                          <a:pt x="174" y="167"/>
                          <a:pt x="173" y="181"/>
                          <a:pt x="170" y="196"/>
                        </a:cubicBezTo>
                        <a:cubicBezTo>
                          <a:pt x="171" y="202"/>
                          <a:pt x="174" y="220"/>
                          <a:pt x="180" y="224"/>
                        </a:cubicBezTo>
                        <a:cubicBezTo>
                          <a:pt x="185" y="228"/>
                          <a:pt x="193" y="228"/>
                          <a:pt x="198" y="232"/>
                        </a:cubicBezTo>
                        <a:cubicBezTo>
                          <a:pt x="204" y="230"/>
                          <a:pt x="216" y="234"/>
                          <a:pt x="216" y="234"/>
                        </a:cubicBezTo>
                        <a:cubicBezTo>
                          <a:pt x="223" y="241"/>
                          <a:pt x="225" y="245"/>
                          <a:pt x="236" y="242"/>
                        </a:cubicBezTo>
                        <a:cubicBezTo>
                          <a:pt x="242" y="240"/>
                          <a:pt x="254" y="236"/>
                          <a:pt x="254" y="236"/>
                        </a:cubicBezTo>
                        <a:cubicBezTo>
                          <a:pt x="260" y="240"/>
                          <a:pt x="265" y="246"/>
                          <a:pt x="272" y="248"/>
                        </a:cubicBezTo>
                        <a:cubicBezTo>
                          <a:pt x="277" y="250"/>
                          <a:pt x="291" y="252"/>
                          <a:pt x="296" y="256"/>
                        </a:cubicBezTo>
                        <a:cubicBezTo>
                          <a:pt x="301" y="260"/>
                          <a:pt x="314" y="264"/>
                          <a:pt x="314" y="264"/>
                        </a:cubicBezTo>
                        <a:cubicBezTo>
                          <a:pt x="330" y="263"/>
                          <a:pt x="338" y="261"/>
                          <a:pt x="352" y="266"/>
                        </a:cubicBezTo>
                        <a:cubicBezTo>
                          <a:pt x="355" y="275"/>
                          <a:pt x="350" y="277"/>
                          <a:pt x="342" y="274"/>
                        </a:cubicBezTo>
                        <a:cubicBezTo>
                          <a:pt x="336" y="276"/>
                          <a:pt x="322" y="272"/>
                          <a:pt x="322" y="272"/>
                        </a:cubicBezTo>
                        <a:cubicBezTo>
                          <a:pt x="314" y="275"/>
                          <a:pt x="308" y="272"/>
                          <a:pt x="300" y="270"/>
                        </a:cubicBezTo>
                        <a:cubicBezTo>
                          <a:pt x="296" y="269"/>
                          <a:pt x="288" y="266"/>
                          <a:pt x="288" y="266"/>
                        </a:cubicBezTo>
                        <a:cubicBezTo>
                          <a:pt x="276" y="270"/>
                          <a:pt x="264" y="266"/>
                          <a:pt x="252" y="264"/>
                        </a:cubicBezTo>
                        <a:cubicBezTo>
                          <a:pt x="245" y="259"/>
                          <a:pt x="242" y="257"/>
                          <a:pt x="234" y="260"/>
                        </a:cubicBezTo>
                        <a:cubicBezTo>
                          <a:pt x="211" y="252"/>
                          <a:pt x="192" y="256"/>
                          <a:pt x="172" y="242"/>
                        </a:cubicBezTo>
                        <a:cubicBezTo>
                          <a:pt x="165" y="231"/>
                          <a:pt x="176" y="221"/>
                          <a:pt x="160" y="216"/>
                        </a:cubicBezTo>
                        <a:cubicBezTo>
                          <a:pt x="154" y="233"/>
                          <a:pt x="136" y="203"/>
                          <a:pt x="126" y="200"/>
                        </a:cubicBezTo>
                        <a:cubicBezTo>
                          <a:pt x="120" y="196"/>
                          <a:pt x="114" y="190"/>
                          <a:pt x="108" y="186"/>
                        </a:cubicBezTo>
                        <a:cubicBezTo>
                          <a:pt x="104" y="175"/>
                          <a:pt x="104" y="165"/>
                          <a:pt x="94" y="158"/>
                        </a:cubicBezTo>
                        <a:cubicBezTo>
                          <a:pt x="83" y="142"/>
                          <a:pt x="85" y="119"/>
                          <a:pt x="68" y="108"/>
                        </a:cubicBezTo>
                        <a:cubicBezTo>
                          <a:pt x="67" y="106"/>
                          <a:pt x="66" y="104"/>
                          <a:pt x="64" y="102"/>
                        </a:cubicBezTo>
                        <a:cubicBezTo>
                          <a:pt x="62" y="101"/>
                          <a:pt x="59" y="102"/>
                          <a:pt x="58" y="100"/>
                        </a:cubicBezTo>
                        <a:cubicBezTo>
                          <a:pt x="56" y="97"/>
                          <a:pt x="54" y="88"/>
                          <a:pt x="54" y="88"/>
                        </a:cubicBezTo>
                        <a:cubicBezTo>
                          <a:pt x="59" y="73"/>
                          <a:pt x="52" y="61"/>
                          <a:pt x="38" y="58"/>
                        </a:cubicBezTo>
                        <a:cubicBezTo>
                          <a:pt x="32" y="49"/>
                          <a:pt x="31" y="44"/>
                          <a:pt x="20" y="40"/>
                        </a:cubicBezTo>
                        <a:cubicBezTo>
                          <a:pt x="16" y="27"/>
                          <a:pt x="16" y="26"/>
                          <a:pt x="4" y="22"/>
                        </a:cubicBezTo>
                        <a:cubicBezTo>
                          <a:pt x="1" y="13"/>
                          <a:pt x="0" y="5"/>
                          <a:pt x="10" y="2"/>
                        </a:cubicBezTo>
                        <a:cubicBezTo>
                          <a:pt x="18" y="5"/>
                          <a:pt x="18" y="4"/>
                          <a:pt x="10" y="4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eaLnBrk="0" hangingPunct="0">
                      <a:defRPr/>
                    </a:pPr>
                    <a:endParaRPr lang="zh-CN" altLang="en-US">
                      <a:ea typeface="宋体" pitchFamily="2" charset="-122"/>
                    </a:endParaRPr>
                  </a:p>
                </p:txBody>
              </p:sp>
              <p:sp>
                <p:nvSpPr>
                  <p:cNvPr id="3146" name="Freeform 74"/>
                  <p:cNvSpPr>
                    <a:spLocks/>
                  </p:cNvSpPr>
                  <p:nvPr/>
                </p:nvSpPr>
                <p:spPr bwMode="ltGray">
                  <a:xfrm>
                    <a:off x="4515" y="541"/>
                    <a:ext cx="67" cy="68"/>
                  </a:xfrm>
                  <a:custGeom>
                    <a:avLst/>
                    <a:gdLst/>
                    <a:ahLst/>
                    <a:cxnLst>
                      <a:cxn ang="0">
                        <a:pos x="54" y="66"/>
                      </a:cxn>
                      <a:cxn ang="0">
                        <a:pos x="66" y="58"/>
                      </a:cxn>
                      <a:cxn ang="0">
                        <a:pos x="68" y="52"/>
                      </a:cxn>
                      <a:cxn ang="0">
                        <a:pos x="80" y="44"/>
                      </a:cxn>
                      <a:cxn ang="0">
                        <a:pos x="106" y="22"/>
                      </a:cxn>
                      <a:cxn ang="0">
                        <a:pos x="112" y="4"/>
                      </a:cxn>
                      <a:cxn ang="0">
                        <a:pos x="124" y="0"/>
                      </a:cxn>
                      <a:cxn ang="0">
                        <a:pos x="150" y="28"/>
                      </a:cxn>
                      <a:cxn ang="0">
                        <a:pos x="146" y="44"/>
                      </a:cxn>
                      <a:cxn ang="0">
                        <a:pos x="126" y="64"/>
                      </a:cxn>
                      <a:cxn ang="0">
                        <a:pos x="132" y="94"/>
                      </a:cxn>
                      <a:cxn ang="0">
                        <a:pos x="142" y="110"/>
                      </a:cxn>
                      <a:cxn ang="0">
                        <a:pos x="146" y="128"/>
                      </a:cxn>
                      <a:cxn ang="0">
                        <a:pos x="128" y="128"/>
                      </a:cxn>
                      <a:cxn ang="0">
                        <a:pos x="116" y="146"/>
                      </a:cxn>
                      <a:cxn ang="0">
                        <a:pos x="104" y="156"/>
                      </a:cxn>
                      <a:cxn ang="0">
                        <a:pos x="100" y="198"/>
                      </a:cxn>
                      <a:cxn ang="0">
                        <a:pos x="88" y="202"/>
                      </a:cxn>
                      <a:cxn ang="0">
                        <a:pos x="82" y="206"/>
                      </a:cxn>
                      <a:cxn ang="0">
                        <a:pos x="76" y="202"/>
                      </a:cxn>
                      <a:cxn ang="0">
                        <a:pos x="72" y="190"/>
                      </a:cxn>
                      <a:cxn ang="0">
                        <a:pos x="60" y="186"/>
                      </a:cxn>
                      <a:cxn ang="0">
                        <a:pos x="42" y="194"/>
                      </a:cxn>
                      <a:cxn ang="0">
                        <a:pos x="28" y="186"/>
                      </a:cxn>
                      <a:cxn ang="0">
                        <a:pos x="10" y="148"/>
                      </a:cxn>
                      <a:cxn ang="0">
                        <a:pos x="4" y="130"/>
                      </a:cxn>
                      <a:cxn ang="0">
                        <a:pos x="0" y="118"/>
                      </a:cxn>
                      <a:cxn ang="0">
                        <a:pos x="20" y="96"/>
                      </a:cxn>
                      <a:cxn ang="0">
                        <a:pos x="32" y="104"/>
                      </a:cxn>
                      <a:cxn ang="0">
                        <a:pos x="34" y="80"/>
                      </a:cxn>
                      <a:cxn ang="0">
                        <a:pos x="52" y="70"/>
                      </a:cxn>
                      <a:cxn ang="0">
                        <a:pos x="54" y="66"/>
                      </a:cxn>
                    </a:cxnLst>
                    <a:rect l="0" t="0" r="r" b="b"/>
                    <a:pathLst>
                      <a:path w="156" h="206">
                        <a:moveTo>
                          <a:pt x="54" y="66"/>
                        </a:moveTo>
                        <a:cubicBezTo>
                          <a:pt x="58" y="63"/>
                          <a:pt x="64" y="63"/>
                          <a:pt x="66" y="58"/>
                        </a:cubicBezTo>
                        <a:cubicBezTo>
                          <a:pt x="67" y="56"/>
                          <a:pt x="67" y="53"/>
                          <a:pt x="68" y="52"/>
                        </a:cubicBezTo>
                        <a:cubicBezTo>
                          <a:pt x="71" y="49"/>
                          <a:pt x="80" y="44"/>
                          <a:pt x="80" y="44"/>
                        </a:cubicBezTo>
                        <a:cubicBezTo>
                          <a:pt x="113" y="55"/>
                          <a:pt x="85" y="29"/>
                          <a:pt x="106" y="22"/>
                        </a:cubicBezTo>
                        <a:cubicBezTo>
                          <a:pt x="110" y="17"/>
                          <a:pt x="108" y="9"/>
                          <a:pt x="112" y="4"/>
                        </a:cubicBezTo>
                        <a:cubicBezTo>
                          <a:pt x="115" y="1"/>
                          <a:pt x="124" y="0"/>
                          <a:pt x="124" y="0"/>
                        </a:cubicBezTo>
                        <a:cubicBezTo>
                          <a:pt x="138" y="14"/>
                          <a:pt x="126" y="23"/>
                          <a:pt x="150" y="28"/>
                        </a:cubicBezTo>
                        <a:cubicBezTo>
                          <a:pt x="156" y="36"/>
                          <a:pt x="154" y="39"/>
                          <a:pt x="146" y="44"/>
                        </a:cubicBezTo>
                        <a:cubicBezTo>
                          <a:pt x="141" y="52"/>
                          <a:pt x="135" y="61"/>
                          <a:pt x="126" y="64"/>
                        </a:cubicBezTo>
                        <a:cubicBezTo>
                          <a:pt x="118" y="75"/>
                          <a:pt x="128" y="83"/>
                          <a:pt x="132" y="94"/>
                        </a:cubicBezTo>
                        <a:cubicBezTo>
                          <a:pt x="129" y="103"/>
                          <a:pt x="135" y="105"/>
                          <a:pt x="142" y="110"/>
                        </a:cubicBezTo>
                        <a:cubicBezTo>
                          <a:pt x="145" y="119"/>
                          <a:pt x="141" y="120"/>
                          <a:pt x="146" y="128"/>
                        </a:cubicBezTo>
                        <a:cubicBezTo>
                          <a:pt x="142" y="139"/>
                          <a:pt x="135" y="133"/>
                          <a:pt x="128" y="128"/>
                        </a:cubicBezTo>
                        <a:cubicBezTo>
                          <a:pt x="116" y="132"/>
                          <a:pt x="122" y="136"/>
                          <a:pt x="116" y="146"/>
                        </a:cubicBezTo>
                        <a:cubicBezTo>
                          <a:pt x="113" y="151"/>
                          <a:pt x="108" y="152"/>
                          <a:pt x="104" y="156"/>
                        </a:cubicBezTo>
                        <a:cubicBezTo>
                          <a:pt x="107" y="167"/>
                          <a:pt x="112" y="191"/>
                          <a:pt x="100" y="198"/>
                        </a:cubicBezTo>
                        <a:cubicBezTo>
                          <a:pt x="96" y="200"/>
                          <a:pt x="92" y="200"/>
                          <a:pt x="88" y="202"/>
                        </a:cubicBezTo>
                        <a:cubicBezTo>
                          <a:pt x="86" y="203"/>
                          <a:pt x="84" y="205"/>
                          <a:pt x="82" y="206"/>
                        </a:cubicBezTo>
                        <a:cubicBezTo>
                          <a:pt x="80" y="205"/>
                          <a:pt x="77" y="204"/>
                          <a:pt x="76" y="202"/>
                        </a:cubicBezTo>
                        <a:cubicBezTo>
                          <a:pt x="74" y="198"/>
                          <a:pt x="76" y="191"/>
                          <a:pt x="72" y="190"/>
                        </a:cubicBezTo>
                        <a:cubicBezTo>
                          <a:pt x="68" y="189"/>
                          <a:pt x="60" y="186"/>
                          <a:pt x="60" y="186"/>
                        </a:cubicBezTo>
                        <a:cubicBezTo>
                          <a:pt x="53" y="188"/>
                          <a:pt x="49" y="192"/>
                          <a:pt x="42" y="194"/>
                        </a:cubicBezTo>
                        <a:cubicBezTo>
                          <a:pt x="34" y="189"/>
                          <a:pt x="37" y="183"/>
                          <a:pt x="28" y="186"/>
                        </a:cubicBezTo>
                        <a:cubicBezTo>
                          <a:pt x="12" y="181"/>
                          <a:pt x="19" y="161"/>
                          <a:pt x="10" y="148"/>
                        </a:cubicBezTo>
                        <a:cubicBezTo>
                          <a:pt x="5" y="121"/>
                          <a:pt x="11" y="147"/>
                          <a:pt x="4" y="130"/>
                        </a:cubicBezTo>
                        <a:cubicBezTo>
                          <a:pt x="2" y="126"/>
                          <a:pt x="0" y="118"/>
                          <a:pt x="0" y="118"/>
                        </a:cubicBezTo>
                        <a:cubicBezTo>
                          <a:pt x="2" y="95"/>
                          <a:pt x="0" y="83"/>
                          <a:pt x="20" y="96"/>
                        </a:cubicBezTo>
                        <a:cubicBezTo>
                          <a:pt x="23" y="105"/>
                          <a:pt x="23" y="110"/>
                          <a:pt x="32" y="104"/>
                        </a:cubicBezTo>
                        <a:cubicBezTo>
                          <a:pt x="35" y="95"/>
                          <a:pt x="29" y="88"/>
                          <a:pt x="34" y="80"/>
                        </a:cubicBezTo>
                        <a:cubicBezTo>
                          <a:pt x="36" y="76"/>
                          <a:pt x="48" y="73"/>
                          <a:pt x="52" y="70"/>
                        </a:cubicBezTo>
                        <a:cubicBezTo>
                          <a:pt x="57" y="63"/>
                          <a:pt x="58" y="62"/>
                          <a:pt x="54" y="66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eaLnBrk="0" hangingPunct="0">
                      <a:defRPr/>
                    </a:pPr>
                    <a:endParaRPr lang="zh-CN" altLang="en-US">
                      <a:ea typeface="宋体" pitchFamily="2" charset="-122"/>
                    </a:endParaRPr>
                  </a:p>
                </p:txBody>
              </p:sp>
              <p:sp>
                <p:nvSpPr>
                  <p:cNvPr id="3147" name="Freeform 75"/>
                  <p:cNvSpPr>
                    <a:spLocks/>
                  </p:cNvSpPr>
                  <p:nvPr/>
                </p:nvSpPr>
                <p:spPr bwMode="ltGray">
                  <a:xfrm>
                    <a:off x="4580" y="572"/>
                    <a:ext cx="47" cy="13"/>
                  </a:xfrm>
                  <a:custGeom>
                    <a:avLst/>
                    <a:gdLst/>
                    <a:ahLst/>
                    <a:cxnLst>
                      <a:cxn ang="0">
                        <a:pos x="4" y="32"/>
                      </a:cxn>
                      <a:cxn ang="0">
                        <a:pos x="18" y="10"/>
                      </a:cxn>
                      <a:cxn ang="0">
                        <a:pos x="46" y="20"/>
                      </a:cxn>
                      <a:cxn ang="0">
                        <a:pos x="72" y="14"/>
                      </a:cxn>
                      <a:cxn ang="0">
                        <a:pos x="90" y="0"/>
                      </a:cxn>
                      <a:cxn ang="0">
                        <a:pos x="76" y="26"/>
                      </a:cxn>
                      <a:cxn ang="0">
                        <a:pos x="60" y="38"/>
                      </a:cxn>
                      <a:cxn ang="0">
                        <a:pos x="42" y="32"/>
                      </a:cxn>
                      <a:cxn ang="0">
                        <a:pos x="14" y="30"/>
                      </a:cxn>
                      <a:cxn ang="0">
                        <a:pos x="4" y="32"/>
                      </a:cxn>
                    </a:cxnLst>
                    <a:rect l="0" t="0" r="r" b="b"/>
                    <a:pathLst>
                      <a:path w="109" h="38">
                        <a:moveTo>
                          <a:pt x="4" y="32"/>
                        </a:moveTo>
                        <a:cubicBezTo>
                          <a:pt x="7" y="22"/>
                          <a:pt x="7" y="14"/>
                          <a:pt x="18" y="10"/>
                        </a:cubicBezTo>
                        <a:cubicBezTo>
                          <a:pt x="28" y="12"/>
                          <a:pt x="37" y="14"/>
                          <a:pt x="46" y="20"/>
                        </a:cubicBezTo>
                        <a:cubicBezTo>
                          <a:pt x="62" y="15"/>
                          <a:pt x="54" y="17"/>
                          <a:pt x="72" y="14"/>
                        </a:cubicBezTo>
                        <a:cubicBezTo>
                          <a:pt x="77" y="9"/>
                          <a:pt x="90" y="0"/>
                          <a:pt x="90" y="0"/>
                        </a:cubicBezTo>
                        <a:cubicBezTo>
                          <a:pt x="109" y="6"/>
                          <a:pt x="85" y="23"/>
                          <a:pt x="76" y="26"/>
                        </a:cubicBezTo>
                        <a:cubicBezTo>
                          <a:pt x="71" y="33"/>
                          <a:pt x="68" y="35"/>
                          <a:pt x="60" y="38"/>
                        </a:cubicBezTo>
                        <a:cubicBezTo>
                          <a:pt x="54" y="36"/>
                          <a:pt x="42" y="32"/>
                          <a:pt x="42" y="32"/>
                        </a:cubicBezTo>
                        <a:cubicBezTo>
                          <a:pt x="33" y="23"/>
                          <a:pt x="26" y="26"/>
                          <a:pt x="14" y="30"/>
                        </a:cubicBezTo>
                        <a:cubicBezTo>
                          <a:pt x="1" y="28"/>
                          <a:pt x="0" y="24"/>
                          <a:pt x="4" y="32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eaLnBrk="0" hangingPunct="0">
                      <a:defRPr/>
                    </a:pPr>
                    <a:endParaRPr lang="zh-CN" altLang="en-US">
                      <a:ea typeface="宋体" pitchFamily="2" charset="-122"/>
                    </a:endParaRPr>
                  </a:p>
                </p:txBody>
              </p:sp>
              <p:sp>
                <p:nvSpPr>
                  <p:cNvPr id="3148" name="Freeform 76"/>
                  <p:cNvSpPr>
                    <a:spLocks/>
                  </p:cNvSpPr>
                  <p:nvPr/>
                </p:nvSpPr>
                <p:spPr bwMode="ltGray">
                  <a:xfrm>
                    <a:off x="4578" y="588"/>
                    <a:ext cx="32" cy="34"/>
                  </a:xfrm>
                  <a:custGeom>
                    <a:avLst/>
                    <a:gdLst/>
                    <a:ahLst/>
                    <a:cxnLst>
                      <a:cxn ang="0">
                        <a:pos x="8" y="18"/>
                      </a:cxn>
                      <a:cxn ang="0">
                        <a:pos x="18" y="0"/>
                      </a:cxn>
                      <a:cxn ang="0">
                        <a:pos x="34" y="18"/>
                      </a:cxn>
                      <a:cxn ang="0">
                        <a:pos x="62" y="4"/>
                      </a:cxn>
                      <a:cxn ang="0">
                        <a:pos x="46" y="34"/>
                      </a:cxn>
                      <a:cxn ang="0">
                        <a:pos x="54" y="48"/>
                      </a:cxn>
                      <a:cxn ang="0">
                        <a:pos x="58" y="60"/>
                      </a:cxn>
                      <a:cxn ang="0">
                        <a:pos x="46" y="74"/>
                      </a:cxn>
                      <a:cxn ang="0">
                        <a:pos x="34" y="60"/>
                      </a:cxn>
                      <a:cxn ang="0">
                        <a:pos x="22" y="48"/>
                      </a:cxn>
                      <a:cxn ang="0">
                        <a:pos x="28" y="68"/>
                      </a:cxn>
                      <a:cxn ang="0">
                        <a:pos x="30" y="74"/>
                      </a:cxn>
                      <a:cxn ang="0">
                        <a:pos x="20" y="104"/>
                      </a:cxn>
                      <a:cxn ang="0">
                        <a:pos x="12" y="102"/>
                      </a:cxn>
                      <a:cxn ang="0">
                        <a:pos x="8" y="90"/>
                      </a:cxn>
                      <a:cxn ang="0">
                        <a:pos x="0" y="54"/>
                      </a:cxn>
                      <a:cxn ang="0">
                        <a:pos x="2" y="30"/>
                      </a:cxn>
                      <a:cxn ang="0">
                        <a:pos x="8" y="18"/>
                      </a:cxn>
                    </a:cxnLst>
                    <a:rect l="0" t="0" r="r" b="b"/>
                    <a:pathLst>
                      <a:path w="76" h="104">
                        <a:moveTo>
                          <a:pt x="8" y="18"/>
                        </a:moveTo>
                        <a:cubicBezTo>
                          <a:pt x="10" y="8"/>
                          <a:pt x="9" y="3"/>
                          <a:pt x="18" y="0"/>
                        </a:cubicBezTo>
                        <a:cubicBezTo>
                          <a:pt x="28" y="3"/>
                          <a:pt x="25" y="12"/>
                          <a:pt x="34" y="18"/>
                        </a:cubicBezTo>
                        <a:cubicBezTo>
                          <a:pt x="46" y="16"/>
                          <a:pt x="51" y="8"/>
                          <a:pt x="62" y="4"/>
                        </a:cubicBezTo>
                        <a:cubicBezTo>
                          <a:pt x="76" y="9"/>
                          <a:pt x="56" y="31"/>
                          <a:pt x="46" y="34"/>
                        </a:cubicBezTo>
                        <a:cubicBezTo>
                          <a:pt x="51" y="56"/>
                          <a:pt x="43" y="29"/>
                          <a:pt x="54" y="48"/>
                        </a:cubicBezTo>
                        <a:cubicBezTo>
                          <a:pt x="56" y="52"/>
                          <a:pt x="58" y="60"/>
                          <a:pt x="58" y="60"/>
                        </a:cubicBezTo>
                        <a:cubicBezTo>
                          <a:pt x="55" y="68"/>
                          <a:pt x="54" y="71"/>
                          <a:pt x="46" y="74"/>
                        </a:cubicBezTo>
                        <a:cubicBezTo>
                          <a:pt x="38" y="71"/>
                          <a:pt x="37" y="68"/>
                          <a:pt x="34" y="60"/>
                        </a:cubicBezTo>
                        <a:cubicBezTo>
                          <a:pt x="33" y="50"/>
                          <a:pt x="32" y="33"/>
                          <a:pt x="22" y="48"/>
                        </a:cubicBezTo>
                        <a:cubicBezTo>
                          <a:pt x="25" y="60"/>
                          <a:pt x="23" y="53"/>
                          <a:pt x="28" y="68"/>
                        </a:cubicBezTo>
                        <a:cubicBezTo>
                          <a:pt x="29" y="70"/>
                          <a:pt x="30" y="74"/>
                          <a:pt x="30" y="74"/>
                        </a:cubicBezTo>
                        <a:cubicBezTo>
                          <a:pt x="24" y="84"/>
                          <a:pt x="22" y="93"/>
                          <a:pt x="20" y="104"/>
                        </a:cubicBezTo>
                        <a:cubicBezTo>
                          <a:pt x="17" y="103"/>
                          <a:pt x="14" y="104"/>
                          <a:pt x="12" y="102"/>
                        </a:cubicBezTo>
                        <a:cubicBezTo>
                          <a:pt x="9" y="99"/>
                          <a:pt x="8" y="90"/>
                          <a:pt x="8" y="90"/>
                        </a:cubicBezTo>
                        <a:cubicBezTo>
                          <a:pt x="13" y="75"/>
                          <a:pt x="14" y="64"/>
                          <a:pt x="0" y="54"/>
                        </a:cubicBezTo>
                        <a:cubicBezTo>
                          <a:pt x="1" y="46"/>
                          <a:pt x="1" y="38"/>
                          <a:pt x="2" y="30"/>
                        </a:cubicBezTo>
                        <a:cubicBezTo>
                          <a:pt x="2" y="27"/>
                          <a:pt x="13" y="2"/>
                          <a:pt x="8" y="18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eaLnBrk="0" hangingPunct="0">
                      <a:defRPr/>
                    </a:pPr>
                    <a:endParaRPr lang="zh-CN" altLang="en-US">
                      <a:ea typeface="宋体" pitchFamily="2" charset="-122"/>
                    </a:endParaRPr>
                  </a:p>
                </p:txBody>
              </p:sp>
              <p:sp>
                <p:nvSpPr>
                  <p:cNvPr id="3149" name="Freeform 77"/>
                  <p:cNvSpPr>
                    <a:spLocks/>
                  </p:cNvSpPr>
                  <p:nvPr/>
                </p:nvSpPr>
                <p:spPr bwMode="ltGray">
                  <a:xfrm>
                    <a:off x="4632" y="569"/>
                    <a:ext cx="16" cy="20"/>
                  </a:xfrm>
                  <a:custGeom>
                    <a:avLst/>
                    <a:gdLst/>
                    <a:ahLst/>
                    <a:cxnLst>
                      <a:cxn ang="0">
                        <a:pos x="3" y="28"/>
                      </a:cxn>
                      <a:cxn ang="0">
                        <a:pos x="13" y="0"/>
                      </a:cxn>
                      <a:cxn ang="0">
                        <a:pos x="15" y="28"/>
                      </a:cxn>
                      <a:cxn ang="0">
                        <a:pos x="37" y="38"/>
                      </a:cxn>
                      <a:cxn ang="0">
                        <a:pos x="19" y="44"/>
                      </a:cxn>
                      <a:cxn ang="0">
                        <a:pos x="5" y="58"/>
                      </a:cxn>
                      <a:cxn ang="0">
                        <a:pos x="1" y="34"/>
                      </a:cxn>
                      <a:cxn ang="0">
                        <a:pos x="3" y="28"/>
                      </a:cxn>
                    </a:cxnLst>
                    <a:rect l="0" t="0" r="r" b="b"/>
                    <a:pathLst>
                      <a:path w="37" h="61">
                        <a:moveTo>
                          <a:pt x="3" y="28"/>
                        </a:moveTo>
                        <a:cubicBezTo>
                          <a:pt x="5" y="14"/>
                          <a:pt x="2" y="7"/>
                          <a:pt x="13" y="0"/>
                        </a:cubicBezTo>
                        <a:cubicBezTo>
                          <a:pt x="26" y="9"/>
                          <a:pt x="23" y="17"/>
                          <a:pt x="15" y="28"/>
                        </a:cubicBezTo>
                        <a:cubicBezTo>
                          <a:pt x="25" y="31"/>
                          <a:pt x="33" y="27"/>
                          <a:pt x="37" y="38"/>
                        </a:cubicBezTo>
                        <a:cubicBezTo>
                          <a:pt x="30" y="45"/>
                          <a:pt x="28" y="47"/>
                          <a:pt x="19" y="44"/>
                        </a:cubicBezTo>
                        <a:cubicBezTo>
                          <a:pt x="13" y="54"/>
                          <a:pt x="18" y="61"/>
                          <a:pt x="5" y="58"/>
                        </a:cubicBezTo>
                        <a:cubicBezTo>
                          <a:pt x="0" y="50"/>
                          <a:pt x="3" y="44"/>
                          <a:pt x="1" y="34"/>
                        </a:cubicBezTo>
                        <a:cubicBezTo>
                          <a:pt x="2" y="32"/>
                          <a:pt x="3" y="28"/>
                          <a:pt x="3" y="28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eaLnBrk="0" hangingPunct="0">
                      <a:defRPr/>
                    </a:pPr>
                    <a:endParaRPr lang="zh-CN" altLang="en-US">
                      <a:ea typeface="宋体" pitchFamily="2" charset="-122"/>
                    </a:endParaRPr>
                  </a:p>
                </p:txBody>
              </p:sp>
              <p:sp>
                <p:nvSpPr>
                  <p:cNvPr id="3150" name="Freeform 78"/>
                  <p:cNvSpPr>
                    <a:spLocks/>
                  </p:cNvSpPr>
                  <p:nvPr/>
                </p:nvSpPr>
                <p:spPr bwMode="ltGray">
                  <a:xfrm>
                    <a:off x="4636" y="600"/>
                    <a:ext cx="20" cy="10"/>
                  </a:xfrm>
                  <a:custGeom>
                    <a:avLst/>
                    <a:gdLst/>
                    <a:ahLst/>
                    <a:cxnLst>
                      <a:cxn ang="0">
                        <a:pos x="7" y="0"/>
                      </a:cxn>
                      <a:cxn ang="0">
                        <a:pos x="29" y="0"/>
                      </a:cxn>
                      <a:cxn ang="0">
                        <a:pos x="49" y="16"/>
                      </a:cxn>
                      <a:cxn ang="0">
                        <a:pos x="35" y="14"/>
                      </a:cxn>
                      <a:cxn ang="0">
                        <a:pos x="3" y="16"/>
                      </a:cxn>
                      <a:cxn ang="0">
                        <a:pos x="7" y="0"/>
                      </a:cxn>
                    </a:cxnLst>
                    <a:rect l="0" t="0" r="r" b="b"/>
                    <a:pathLst>
                      <a:path w="49" h="29">
                        <a:moveTo>
                          <a:pt x="7" y="0"/>
                        </a:moveTo>
                        <a:cubicBezTo>
                          <a:pt x="15" y="6"/>
                          <a:pt x="19" y="2"/>
                          <a:pt x="29" y="0"/>
                        </a:cubicBezTo>
                        <a:cubicBezTo>
                          <a:pt x="45" y="5"/>
                          <a:pt x="40" y="3"/>
                          <a:pt x="49" y="16"/>
                        </a:cubicBezTo>
                        <a:cubicBezTo>
                          <a:pt x="46" y="29"/>
                          <a:pt x="42" y="21"/>
                          <a:pt x="35" y="14"/>
                        </a:cubicBezTo>
                        <a:cubicBezTo>
                          <a:pt x="26" y="15"/>
                          <a:pt x="12" y="19"/>
                          <a:pt x="3" y="16"/>
                        </a:cubicBezTo>
                        <a:cubicBezTo>
                          <a:pt x="0" y="6"/>
                          <a:pt x="7" y="10"/>
                          <a:pt x="7" y="0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eaLnBrk="0" hangingPunct="0">
                      <a:defRPr/>
                    </a:pPr>
                    <a:endParaRPr lang="zh-CN" altLang="en-US">
                      <a:ea typeface="宋体" pitchFamily="2" charset="-122"/>
                    </a:endParaRPr>
                  </a:p>
                </p:txBody>
              </p:sp>
              <p:sp>
                <p:nvSpPr>
                  <p:cNvPr id="3151" name="Freeform 79"/>
                  <p:cNvSpPr>
                    <a:spLocks/>
                  </p:cNvSpPr>
                  <p:nvPr/>
                </p:nvSpPr>
                <p:spPr bwMode="ltGray">
                  <a:xfrm>
                    <a:off x="4657" y="585"/>
                    <a:ext cx="26" cy="17"/>
                  </a:xfrm>
                  <a:custGeom>
                    <a:avLst/>
                    <a:gdLst/>
                    <a:ahLst/>
                    <a:cxnLst>
                      <a:cxn ang="0">
                        <a:pos x="21" y="38"/>
                      </a:cxn>
                      <a:cxn ang="0">
                        <a:pos x="15" y="26"/>
                      </a:cxn>
                      <a:cxn ang="0">
                        <a:pos x="3" y="22"/>
                      </a:cxn>
                      <a:cxn ang="0">
                        <a:pos x="13" y="8"/>
                      </a:cxn>
                      <a:cxn ang="0">
                        <a:pos x="25" y="0"/>
                      </a:cxn>
                      <a:cxn ang="0">
                        <a:pos x="49" y="10"/>
                      </a:cxn>
                      <a:cxn ang="0">
                        <a:pos x="53" y="20"/>
                      </a:cxn>
                      <a:cxn ang="0">
                        <a:pos x="61" y="32"/>
                      </a:cxn>
                      <a:cxn ang="0">
                        <a:pos x="41" y="38"/>
                      </a:cxn>
                      <a:cxn ang="0">
                        <a:pos x="23" y="44"/>
                      </a:cxn>
                      <a:cxn ang="0">
                        <a:pos x="21" y="38"/>
                      </a:cxn>
                    </a:cxnLst>
                    <a:rect l="0" t="0" r="r" b="b"/>
                    <a:pathLst>
                      <a:path w="61" h="48">
                        <a:moveTo>
                          <a:pt x="21" y="38"/>
                        </a:moveTo>
                        <a:cubicBezTo>
                          <a:pt x="19" y="34"/>
                          <a:pt x="19" y="29"/>
                          <a:pt x="15" y="26"/>
                        </a:cubicBezTo>
                        <a:cubicBezTo>
                          <a:pt x="12" y="24"/>
                          <a:pt x="3" y="22"/>
                          <a:pt x="3" y="22"/>
                        </a:cubicBezTo>
                        <a:cubicBezTo>
                          <a:pt x="0" y="12"/>
                          <a:pt x="5" y="12"/>
                          <a:pt x="13" y="8"/>
                        </a:cubicBezTo>
                        <a:cubicBezTo>
                          <a:pt x="17" y="6"/>
                          <a:pt x="25" y="0"/>
                          <a:pt x="25" y="0"/>
                        </a:cubicBezTo>
                        <a:cubicBezTo>
                          <a:pt x="37" y="2"/>
                          <a:pt x="41" y="2"/>
                          <a:pt x="49" y="10"/>
                        </a:cubicBezTo>
                        <a:cubicBezTo>
                          <a:pt x="45" y="21"/>
                          <a:pt x="46" y="12"/>
                          <a:pt x="53" y="20"/>
                        </a:cubicBezTo>
                        <a:cubicBezTo>
                          <a:pt x="56" y="24"/>
                          <a:pt x="61" y="32"/>
                          <a:pt x="61" y="32"/>
                        </a:cubicBezTo>
                        <a:cubicBezTo>
                          <a:pt x="56" y="47"/>
                          <a:pt x="53" y="42"/>
                          <a:pt x="41" y="38"/>
                        </a:cubicBezTo>
                        <a:cubicBezTo>
                          <a:pt x="27" y="47"/>
                          <a:pt x="34" y="48"/>
                          <a:pt x="23" y="44"/>
                        </a:cubicBezTo>
                        <a:cubicBezTo>
                          <a:pt x="22" y="42"/>
                          <a:pt x="21" y="38"/>
                          <a:pt x="21" y="38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eaLnBrk="0" hangingPunct="0">
                      <a:defRPr/>
                    </a:pPr>
                    <a:endParaRPr lang="zh-CN" altLang="en-US">
                      <a:ea typeface="宋体" pitchFamily="2" charset="-122"/>
                    </a:endParaRPr>
                  </a:p>
                </p:txBody>
              </p:sp>
              <p:sp>
                <p:nvSpPr>
                  <p:cNvPr id="3152" name="Freeform 80"/>
                  <p:cNvSpPr>
                    <a:spLocks/>
                  </p:cNvSpPr>
                  <p:nvPr/>
                </p:nvSpPr>
                <p:spPr bwMode="ltGray">
                  <a:xfrm>
                    <a:off x="4664" y="593"/>
                    <a:ext cx="122" cy="61"/>
                  </a:xfrm>
                  <a:custGeom>
                    <a:avLst/>
                    <a:gdLst/>
                    <a:ahLst/>
                    <a:cxnLst>
                      <a:cxn ang="0">
                        <a:pos x="46" y="28"/>
                      </a:cxn>
                      <a:cxn ang="0">
                        <a:pos x="36" y="14"/>
                      </a:cxn>
                      <a:cxn ang="0">
                        <a:pos x="26" y="30"/>
                      </a:cxn>
                      <a:cxn ang="0">
                        <a:pos x="0" y="24"/>
                      </a:cxn>
                      <a:cxn ang="0">
                        <a:pos x="10" y="42"/>
                      </a:cxn>
                      <a:cxn ang="0">
                        <a:pos x="16" y="62"/>
                      </a:cxn>
                      <a:cxn ang="0">
                        <a:pos x="24" y="48"/>
                      </a:cxn>
                      <a:cxn ang="0">
                        <a:pos x="30" y="44"/>
                      </a:cxn>
                      <a:cxn ang="0">
                        <a:pos x="48" y="56"/>
                      </a:cxn>
                      <a:cxn ang="0">
                        <a:pos x="70" y="62"/>
                      </a:cxn>
                      <a:cxn ang="0">
                        <a:pos x="88" y="72"/>
                      </a:cxn>
                      <a:cxn ang="0">
                        <a:pos x="106" y="102"/>
                      </a:cxn>
                      <a:cxn ang="0">
                        <a:pos x="104" y="122"/>
                      </a:cxn>
                      <a:cxn ang="0">
                        <a:pos x="98" y="134"/>
                      </a:cxn>
                      <a:cxn ang="0">
                        <a:pos x="122" y="128"/>
                      </a:cxn>
                      <a:cxn ang="0">
                        <a:pos x="140" y="140"/>
                      </a:cxn>
                      <a:cxn ang="0">
                        <a:pos x="168" y="148"/>
                      </a:cxn>
                      <a:cxn ang="0">
                        <a:pos x="174" y="146"/>
                      </a:cxn>
                      <a:cxn ang="0">
                        <a:pos x="168" y="134"/>
                      </a:cxn>
                      <a:cxn ang="0">
                        <a:pos x="178" y="136"/>
                      </a:cxn>
                      <a:cxn ang="0">
                        <a:pos x="186" y="118"/>
                      </a:cxn>
                      <a:cxn ang="0">
                        <a:pos x="202" y="122"/>
                      </a:cxn>
                      <a:cxn ang="0">
                        <a:pos x="214" y="130"/>
                      </a:cxn>
                      <a:cxn ang="0">
                        <a:pos x="244" y="168"/>
                      </a:cxn>
                      <a:cxn ang="0">
                        <a:pos x="262" y="178"/>
                      </a:cxn>
                      <a:cxn ang="0">
                        <a:pos x="284" y="170"/>
                      </a:cxn>
                      <a:cxn ang="0">
                        <a:pos x="268" y="160"/>
                      </a:cxn>
                      <a:cxn ang="0">
                        <a:pos x="256" y="138"/>
                      </a:cxn>
                      <a:cxn ang="0">
                        <a:pos x="250" y="132"/>
                      </a:cxn>
                      <a:cxn ang="0">
                        <a:pos x="248" y="122"/>
                      </a:cxn>
                      <a:cxn ang="0">
                        <a:pos x="236" y="116"/>
                      </a:cxn>
                      <a:cxn ang="0">
                        <a:pos x="240" y="96"/>
                      </a:cxn>
                      <a:cxn ang="0">
                        <a:pos x="220" y="86"/>
                      </a:cxn>
                      <a:cxn ang="0">
                        <a:pos x="210" y="70"/>
                      </a:cxn>
                      <a:cxn ang="0">
                        <a:pos x="190" y="54"/>
                      </a:cxn>
                      <a:cxn ang="0">
                        <a:pos x="168" y="38"/>
                      </a:cxn>
                      <a:cxn ang="0">
                        <a:pos x="156" y="34"/>
                      </a:cxn>
                      <a:cxn ang="0">
                        <a:pos x="120" y="16"/>
                      </a:cxn>
                      <a:cxn ang="0">
                        <a:pos x="102" y="4"/>
                      </a:cxn>
                      <a:cxn ang="0">
                        <a:pos x="96" y="0"/>
                      </a:cxn>
                      <a:cxn ang="0">
                        <a:pos x="70" y="10"/>
                      </a:cxn>
                      <a:cxn ang="0">
                        <a:pos x="56" y="32"/>
                      </a:cxn>
                      <a:cxn ang="0">
                        <a:pos x="46" y="28"/>
                      </a:cxn>
                    </a:cxnLst>
                    <a:rect l="0" t="0" r="r" b="b"/>
                    <a:pathLst>
                      <a:path w="286" h="182">
                        <a:moveTo>
                          <a:pt x="46" y="28"/>
                        </a:moveTo>
                        <a:cubicBezTo>
                          <a:pt x="41" y="14"/>
                          <a:pt x="46" y="17"/>
                          <a:pt x="36" y="14"/>
                        </a:cubicBezTo>
                        <a:cubicBezTo>
                          <a:pt x="31" y="17"/>
                          <a:pt x="26" y="30"/>
                          <a:pt x="26" y="30"/>
                        </a:cubicBezTo>
                        <a:cubicBezTo>
                          <a:pt x="12" y="25"/>
                          <a:pt x="19" y="21"/>
                          <a:pt x="0" y="24"/>
                        </a:cubicBezTo>
                        <a:cubicBezTo>
                          <a:pt x="2" y="33"/>
                          <a:pt x="2" y="37"/>
                          <a:pt x="10" y="42"/>
                        </a:cubicBezTo>
                        <a:cubicBezTo>
                          <a:pt x="12" y="49"/>
                          <a:pt x="14" y="55"/>
                          <a:pt x="16" y="62"/>
                        </a:cubicBezTo>
                        <a:cubicBezTo>
                          <a:pt x="24" y="59"/>
                          <a:pt x="27" y="57"/>
                          <a:pt x="24" y="48"/>
                        </a:cubicBezTo>
                        <a:cubicBezTo>
                          <a:pt x="26" y="47"/>
                          <a:pt x="28" y="43"/>
                          <a:pt x="30" y="44"/>
                        </a:cubicBezTo>
                        <a:cubicBezTo>
                          <a:pt x="48" y="48"/>
                          <a:pt x="36" y="52"/>
                          <a:pt x="48" y="56"/>
                        </a:cubicBezTo>
                        <a:cubicBezTo>
                          <a:pt x="74" y="65"/>
                          <a:pt x="47" y="56"/>
                          <a:pt x="70" y="62"/>
                        </a:cubicBezTo>
                        <a:cubicBezTo>
                          <a:pt x="77" y="64"/>
                          <a:pt x="88" y="72"/>
                          <a:pt x="88" y="72"/>
                        </a:cubicBezTo>
                        <a:cubicBezTo>
                          <a:pt x="96" y="84"/>
                          <a:pt x="102" y="87"/>
                          <a:pt x="106" y="102"/>
                        </a:cubicBezTo>
                        <a:cubicBezTo>
                          <a:pt x="105" y="109"/>
                          <a:pt x="106" y="115"/>
                          <a:pt x="104" y="122"/>
                        </a:cubicBezTo>
                        <a:cubicBezTo>
                          <a:pt x="103" y="126"/>
                          <a:pt x="94" y="132"/>
                          <a:pt x="98" y="134"/>
                        </a:cubicBezTo>
                        <a:cubicBezTo>
                          <a:pt x="106" y="137"/>
                          <a:pt x="122" y="128"/>
                          <a:pt x="122" y="128"/>
                        </a:cubicBezTo>
                        <a:cubicBezTo>
                          <a:pt x="130" y="131"/>
                          <a:pt x="133" y="135"/>
                          <a:pt x="140" y="140"/>
                        </a:cubicBezTo>
                        <a:cubicBezTo>
                          <a:pt x="148" y="145"/>
                          <a:pt x="159" y="145"/>
                          <a:pt x="168" y="148"/>
                        </a:cubicBezTo>
                        <a:cubicBezTo>
                          <a:pt x="170" y="147"/>
                          <a:pt x="173" y="148"/>
                          <a:pt x="174" y="146"/>
                        </a:cubicBezTo>
                        <a:cubicBezTo>
                          <a:pt x="176" y="142"/>
                          <a:pt x="164" y="136"/>
                          <a:pt x="168" y="134"/>
                        </a:cubicBezTo>
                        <a:cubicBezTo>
                          <a:pt x="171" y="132"/>
                          <a:pt x="175" y="135"/>
                          <a:pt x="178" y="136"/>
                        </a:cubicBezTo>
                        <a:cubicBezTo>
                          <a:pt x="182" y="131"/>
                          <a:pt x="186" y="118"/>
                          <a:pt x="186" y="118"/>
                        </a:cubicBezTo>
                        <a:cubicBezTo>
                          <a:pt x="189" y="119"/>
                          <a:pt x="199" y="120"/>
                          <a:pt x="202" y="122"/>
                        </a:cubicBezTo>
                        <a:cubicBezTo>
                          <a:pt x="206" y="124"/>
                          <a:pt x="214" y="130"/>
                          <a:pt x="214" y="130"/>
                        </a:cubicBezTo>
                        <a:cubicBezTo>
                          <a:pt x="224" y="145"/>
                          <a:pt x="228" y="158"/>
                          <a:pt x="244" y="168"/>
                        </a:cubicBezTo>
                        <a:cubicBezTo>
                          <a:pt x="250" y="172"/>
                          <a:pt x="262" y="178"/>
                          <a:pt x="262" y="178"/>
                        </a:cubicBezTo>
                        <a:cubicBezTo>
                          <a:pt x="265" y="178"/>
                          <a:pt x="286" y="182"/>
                          <a:pt x="284" y="170"/>
                        </a:cubicBezTo>
                        <a:cubicBezTo>
                          <a:pt x="283" y="164"/>
                          <a:pt x="268" y="160"/>
                          <a:pt x="268" y="160"/>
                        </a:cubicBezTo>
                        <a:cubicBezTo>
                          <a:pt x="261" y="150"/>
                          <a:pt x="270" y="143"/>
                          <a:pt x="256" y="138"/>
                        </a:cubicBezTo>
                        <a:cubicBezTo>
                          <a:pt x="254" y="136"/>
                          <a:pt x="251" y="135"/>
                          <a:pt x="250" y="132"/>
                        </a:cubicBezTo>
                        <a:cubicBezTo>
                          <a:pt x="248" y="129"/>
                          <a:pt x="250" y="125"/>
                          <a:pt x="248" y="122"/>
                        </a:cubicBezTo>
                        <a:cubicBezTo>
                          <a:pt x="246" y="118"/>
                          <a:pt x="240" y="118"/>
                          <a:pt x="236" y="116"/>
                        </a:cubicBezTo>
                        <a:cubicBezTo>
                          <a:pt x="230" y="107"/>
                          <a:pt x="227" y="100"/>
                          <a:pt x="240" y="96"/>
                        </a:cubicBezTo>
                        <a:cubicBezTo>
                          <a:pt x="236" y="83"/>
                          <a:pt x="236" y="84"/>
                          <a:pt x="220" y="86"/>
                        </a:cubicBezTo>
                        <a:cubicBezTo>
                          <a:pt x="209" y="82"/>
                          <a:pt x="208" y="82"/>
                          <a:pt x="210" y="70"/>
                        </a:cubicBezTo>
                        <a:cubicBezTo>
                          <a:pt x="207" y="60"/>
                          <a:pt x="199" y="57"/>
                          <a:pt x="190" y="54"/>
                        </a:cubicBezTo>
                        <a:cubicBezTo>
                          <a:pt x="181" y="45"/>
                          <a:pt x="181" y="42"/>
                          <a:pt x="168" y="38"/>
                        </a:cubicBezTo>
                        <a:cubicBezTo>
                          <a:pt x="164" y="37"/>
                          <a:pt x="156" y="34"/>
                          <a:pt x="156" y="34"/>
                        </a:cubicBezTo>
                        <a:cubicBezTo>
                          <a:pt x="146" y="24"/>
                          <a:pt x="134" y="21"/>
                          <a:pt x="120" y="16"/>
                        </a:cubicBezTo>
                        <a:cubicBezTo>
                          <a:pt x="113" y="14"/>
                          <a:pt x="108" y="8"/>
                          <a:pt x="102" y="4"/>
                        </a:cubicBezTo>
                        <a:cubicBezTo>
                          <a:pt x="100" y="3"/>
                          <a:pt x="96" y="0"/>
                          <a:pt x="96" y="0"/>
                        </a:cubicBezTo>
                        <a:cubicBezTo>
                          <a:pt x="83" y="2"/>
                          <a:pt x="79" y="1"/>
                          <a:pt x="70" y="10"/>
                        </a:cubicBezTo>
                        <a:cubicBezTo>
                          <a:pt x="67" y="19"/>
                          <a:pt x="63" y="27"/>
                          <a:pt x="56" y="32"/>
                        </a:cubicBezTo>
                        <a:cubicBezTo>
                          <a:pt x="49" y="30"/>
                          <a:pt x="52" y="31"/>
                          <a:pt x="46" y="28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eaLnBrk="0" hangingPunct="0">
                      <a:defRPr/>
                    </a:pPr>
                    <a:endParaRPr lang="zh-CN" altLang="en-US">
                      <a:ea typeface="宋体" pitchFamily="2" charset="-122"/>
                    </a:endParaRPr>
                  </a:p>
                </p:txBody>
              </p:sp>
              <p:sp>
                <p:nvSpPr>
                  <p:cNvPr id="3153" name="Freeform 81"/>
                  <p:cNvSpPr>
                    <a:spLocks/>
                  </p:cNvSpPr>
                  <p:nvPr/>
                </p:nvSpPr>
                <p:spPr bwMode="ltGray">
                  <a:xfrm>
                    <a:off x="4770" y="599"/>
                    <a:ext cx="33" cy="26"/>
                  </a:xfrm>
                  <a:custGeom>
                    <a:avLst/>
                    <a:gdLst/>
                    <a:ahLst/>
                    <a:cxnLst>
                      <a:cxn ang="0">
                        <a:pos x="1" y="58"/>
                      </a:cxn>
                      <a:cxn ang="0">
                        <a:pos x="27" y="60"/>
                      </a:cxn>
                      <a:cxn ang="0">
                        <a:pos x="45" y="48"/>
                      </a:cxn>
                      <a:cxn ang="0">
                        <a:pos x="57" y="30"/>
                      </a:cxn>
                      <a:cxn ang="0">
                        <a:pos x="43" y="14"/>
                      </a:cxn>
                      <a:cxn ang="0">
                        <a:pos x="43" y="4"/>
                      </a:cxn>
                      <a:cxn ang="0">
                        <a:pos x="71" y="26"/>
                      </a:cxn>
                      <a:cxn ang="0">
                        <a:pos x="67" y="54"/>
                      </a:cxn>
                      <a:cxn ang="0">
                        <a:pos x="33" y="78"/>
                      </a:cxn>
                      <a:cxn ang="0">
                        <a:pos x="9" y="66"/>
                      </a:cxn>
                      <a:cxn ang="0">
                        <a:pos x="3" y="62"/>
                      </a:cxn>
                      <a:cxn ang="0">
                        <a:pos x="1" y="58"/>
                      </a:cxn>
                    </a:cxnLst>
                    <a:rect l="0" t="0" r="r" b="b"/>
                    <a:pathLst>
                      <a:path w="78" h="78">
                        <a:moveTo>
                          <a:pt x="1" y="58"/>
                        </a:moveTo>
                        <a:cubicBezTo>
                          <a:pt x="6" y="44"/>
                          <a:pt x="18" y="57"/>
                          <a:pt x="27" y="60"/>
                        </a:cubicBezTo>
                        <a:cubicBezTo>
                          <a:pt x="35" y="57"/>
                          <a:pt x="38" y="52"/>
                          <a:pt x="45" y="48"/>
                        </a:cubicBezTo>
                        <a:cubicBezTo>
                          <a:pt x="48" y="40"/>
                          <a:pt x="51" y="36"/>
                          <a:pt x="57" y="30"/>
                        </a:cubicBezTo>
                        <a:cubicBezTo>
                          <a:pt x="55" y="23"/>
                          <a:pt x="43" y="14"/>
                          <a:pt x="43" y="14"/>
                        </a:cubicBezTo>
                        <a:cubicBezTo>
                          <a:pt x="33" y="0"/>
                          <a:pt x="30" y="1"/>
                          <a:pt x="43" y="4"/>
                        </a:cubicBezTo>
                        <a:cubicBezTo>
                          <a:pt x="54" y="11"/>
                          <a:pt x="58" y="22"/>
                          <a:pt x="71" y="26"/>
                        </a:cubicBezTo>
                        <a:cubicBezTo>
                          <a:pt x="78" y="37"/>
                          <a:pt x="78" y="46"/>
                          <a:pt x="67" y="54"/>
                        </a:cubicBezTo>
                        <a:cubicBezTo>
                          <a:pt x="51" y="49"/>
                          <a:pt x="53" y="71"/>
                          <a:pt x="33" y="78"/>
                        </a:cubicBezTo>
                        <a:cubicBezTo>
                          <a:pt x="16" y="72"/>
                          <a:pt x="25" y="76"/>
                          <a:pt x="9" y="66"/>
                        </a:cubicBezTo>
                        <a:cubicBezTo>
                          <a:pt x="7" y="65"/>
                          <a:pt x="3" y="62"/>
                          <a:pt x="3" y="62"/>
                        </a:cubicBezTo>
                        <a:cubicBezTo>
                          <a:pt x="0" y="54"/>
                          <a:pt x="13" y="42"/>
                          <a:pt x="1" y="58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eaLnBrk="0" hangingPunct="0">
                      <a:defRPr/>
                    </a:pPr>
                    <a:endParaRPr lang="zh-CN" altLang="en-US">
                      <a:ea typeface="宋体" pitchFamily="2" charset="-122"/>
                    </a:endParaRPr>
                  </a:p>
                </p:txBody>
              </p:sp>
              <p:sp>
                <p:nvSpPr>
                  <p:cNvPr id="3154" name="Freeform 82"/>
                  <p:cNvSpPr>
                    <a:spLocks/>
                  </p:cNvSpPr>
                  <p:nvPr/>
                </p:nvSpPr>
                <p:spPr bwMode="ltGray">
                  <a:xfrm>
                    <a:off x="4840" y="544"/>
                    <a:ext cx="8" cy="6"/>
                  </a:xfrm>
                  <a:custGeom>
                    <a:avLst/>
                    <a:gdLst/>
                    <a:ahLst/>
                    <a:cxnLst>
                      <a:cxn ang="0">
                        <a:pos x="3" y="4"/>
                      </a:cxn>
                      <a:cxn ang="0">
                        <a:pos x="3" y="14"/>
                      </a:cxn>
                      <a:cxn ang="0">
                        <a:pos x="3" y="4"/>
                      </a:cxn>
                    </a:cxnLst>
                    <a:rect l="0" t="0" r="r" b="b"/>
                    <a:pathLst>
                      <a:path w="17" h="18">
                        <a:moveTo>
                          <a:pt x="3" y="4"/>
                        </a:moveTo>
                        <a:cubicBezTo>
                          <a:pt x="17" y="7"/>
                          <a:pt x="16" y="18"/>
                          <a:pt x="3" y="14"/>
                        </a:cubicBezTo>
                        <a:cubicBezTo>
                          <a:pt x="0" y="6"/>
                          <a:pt x="7" y="0"/>
                          <a:pt x="3" y="4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eaLnBrk="0" hangingPunct="0">
                      <a:defRPr/>
                    </a:pPr>
                    <a:endParaRPr lang="zh-CN" altLang="en-US">
                      <a:ea typeface="宋体" pitchFamily="2" charset="-122"/>
                    </a:endParaRPr>
                  </a:p>
                </p:txBody>
              </p:sp>
              <p:sp>
                <p:nvSpPr>
                  <p:cNvPr id="3155" name="Freeform 83"/>
                  <p:cNvSpPr>
                    <a:spLocks/>
                  </p:cNvSpPr>
                  <p:nvPr/>
                </p:nvSpPr>
                <p:spPr bwMode="ltGray">
                  <a:xfrm>
                    <a:off x="4747" y="494"/>
                    <a:ext cx="8" cy="5"/>
                  </a:xfrm>
                  <a:custGeom>
                    <a:avLst/>
                    <a:gdLst/>
                    <a:ahLst/>
                    <a:cxnLst>
                      <a:cxn ang="0">
                        <a:pos x="7" y="12"/>
                      </a:cxn>
                      <a:cxn ang="0">
                        <a:pos x="17" y="2"/>
                      </a:cxn>
                      <a:cxn ang="0">
                        <a:pos x="9" y="12"/>
                      </a:cxn>
                      <a:cxn ang="0">
                        <a:pos x="7" y="12"/>
                      </a:cxn>
                    </a:cxnLst>
                    <a:rect l="0" t="0" r="r" b="b"/>
                    <a:pathLst>
                      <a:path w="20" h="15">
                        <a:moveTo>
                          <a:pt x="7" y="12"/>
                        </a:moveTo>
                        <a:cubicBezTo>
                          <a:pt x="0" y="1"/>
                          <a:pt x="6" y="0"/>
                          <a:pt x="17" y="2"/>
                        </a:cubicBezTo>
                        <a:cubicBezTo>
                          <a:pt x="20" y="10"/>
                          <a:pt x="18" y="15"/>
                          <a:pt x="9" y="12"/>
                        </a:cubicBezTo>
                        <a:cubicBezTo>
                          <a:pt x="4" y="4"/>
                          <a:pt x="4" y="4"/>
                          <a:pt x="7" y="12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eaLnBrk="0" hangingPunct="0">
                      <a:defRPr/>
                    </a:pPr>
                    <a:endParaRPr lang="zh-CN" altLang="en-US">
                      <a:ea typeface="宋体" pitchFamily="2" charset="-122"/>
                    </a:endParaRPr>
                  </a:p>
                </p:txBody>
              </p:sp>
              <p:sp>
                <p:nvSpPr>
                  <p:cNvPr id="3156" name="Freeform 84"/>
                  <p:cNvSpPr>
                    <a:spLocks/>
                  </p:cNvSpPr>
                  <p:nvPr/>
                </p:nvSpPr>
                <p:spPr bwMode="ltGray">
                  <a:xfrm>
                    <a:off x="4676" y="536"/>
                    <a:ext cx="8" cy="5"/>
                  </a:xfrm>
                  <a:custGeom>
                    <a:avLst/>
                    <a:gdLst/>
                    <a:ahLst/>
                    <a:cxnLst>
                      <a:cxn ang="0">
                        <a:pos x="7" y="12"/>
                      </a:cxn>
                      <a:cxn ang="0">
                        <a:pos x="15" y="2"/>
                      </a:cxn>
                      <a:cxn ang="0">
                        <a:pos x="15" y="14"/>
                      </a:cxn>
                      <a:cxn ang="0">
                        <a:pos x="7" y="12"/>
                      </a:cxn>
                    </a:cxnLst>
                    <a:rect l="0" t="0" r="r" b="b"/>
                    <a:pathLst>
                      <a:path w="20" h="15">
                        <a:moveTo>
                          <a:pt x="7" y="12"/>
                        </a:moveTo>
                        <a:cubicBezTo>
                          <a:pt x="0" y="2"/>
                          <a:pt x="3" y="0"/>
                          <a:pt x="15" y="2"/>
                        </a:cubicBezTo>
                        <a:cubicBezTo>
                          <a:pt x="16" y="4"/>
                          <a:pt x="20" y="12"/>
                          <a:pt x="15" y="14"/>
                        </a:cubicBezTo>
                        <a:cubicBezTo>
                          <a:pt x="12" y="15"/>
                          <a:pt x="7" y="12"/>
                          <a:pt x="7" y="12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eaLnBrk="0" hangingPunct="0">
                      <a:defRPr/>
                    </a:pPr>
                    <a:endParaRPr lang="zh-CN" altLang="en-US">
                      <a:ea typeface="宋体" pitchFamily="2" charset="-122"/>
                    </a:endParaRPr>
                  </a:p>
                </p:txBody>
              </p:sp>
              <p:sp>
                <p:nvSpPr>
                  <p:cNvPr id="3157" name="Freeform 85"/>
                  <p:cNvSpPr>
                    <a:spLocks/>
                  </p:cNvSpPr>
                  <p:nvPr/>
                </p:nvSpPr>
                <p:spPr bwMode="ltGray">
                  <a:xfrm>
                    <a:off x="4598" y="523"/>
                    <a:ext cx="34" cy="27"/>
                  </a:xfrm>
                  <a:custGeom>
                    <a:avLst/>
                    <a:gdLst/>
                    <a:ahLst/>
                    <a:cxnLst>
                      <a:cxn ang="0">
                        <a:pos x="0" y="50"/>
                      </a:cxn>
                      <a:cxn ang="0">
                        <a:pos x="14" y="24"/>
                      </a:cxn>
                      <a:cxn ang="0">
                        <a:pos x="26" y="20"/>
                      </a:cxn>
                      <a:cxn ang="0">
                        <a:pos x="48" y="18"/>
                      </a:cxn>
                      <a:cxn ang="0">
                        <a:pos x="58" y="0"/>
                      </a:cxn>
                      <a:cxn ang="0">
                        <a:pos x="80" y="40"/>
                      </a:cxn>
                      <a:cxn ang="0">
                        <a:pos x="70" y="56"/>
                      </a:cxn>
                      <a:cxn ang="0">
                        <a:pos x="54" y="62"/>
                      </a:cxn>
                      <a:cxn ang="0">
                        <a:pos x="48" y="80"/>
                      </a:cxn>
                      <a:cxn ang="0">
                        <a:pos x="32" y="68"/>
                      </a:cxn>
                      <a:cxn ang="0">
                        <a:pos x="38" y="52"/>
                      </a:cxn>
                      <a:cxn ang="0">
                        <a:pos x="30" y="28"/>
                      </a:cxn>
                      <a:cxn ang="0">
                        <a:pos x="20" y="48"/>
                      </a:cxn>
                      <a:cxn ang="0">
                        <a:pos x="8" y="56"/>
                      </a:cxn>
                      <a:cxn ang="0">
                        <a:pos x="0" y="50"/>
                      </a:cxn>
                    </a:cxnLst>
                    <a:rect l="0" t="0" r="r" b="b"/>
                    <a:pathLst>
                      <a:path w="80" h="80">
                        <a:moveTo>
                          <a:pt x="0" y="50"/>
                        </a:moveTo>
                        <a:cubicBezTo>
                          <a:pt x="1" y="47"/>
                          <a:pt x="12" y="25"/>
                          <a:pt x="14" y="24"/>
                        </a:cubicBezTo>
                        <a:cubicBezTo>
                          <a:pt x="17" y="22"/>
                          <a:pt x="26" y="20"/>
                          <a:pt x="26" y="20"/>
                        </a:cubicBezTo>
                        <a:cubicBezTo>
                          <a:pt x="34" y="23"/>
                          <a:pt x="40" y="21"/>
                          <a:pt x="48" y="18"/>
                        </a:cubicBezTo>
                        <a:cubicBezTo>
                          <a:pt x="52" y="12"/>
                          <a:pt x="54" y="6"/>
                          <a:pt x="58" y="0"/>
                        </a:cubicBezTo>
                        <a:cubicBezTo>
                          <a:pt x="70" y="4"/>
                          <a:pt x="76" y="28"/>
                          <a:pt x="80" y="40"/>
                        </a:cubicBezTo>
                        <a:cubicBezTo>
                          <a:pt x="75" y="54"/>
                          <a:pt x="80" y="50"/>
                          <a:pt x="70" y="56"/>
                        </a:cubicBezTo>
                        <a:cubicBezTo>
                          <a:pt x="61" y="53"/>
                          <a:pt x="59" y="54"/>
                          <a:pt x="54" y="62"/>
                        </a:cubicBezTo>
                        <a:cubicBezTo>
                          <a:pt x="57" y="71"/>
                          <a:pt x="56" y="75"/>
                          <a:pt x="48" y="80"/>
                        </a:cubicBezTo>
                        <a:cubicBezTo>
                          <a:pt x="40" y="77"/>
                          <a:pt x="39" y="72"/>
                          <a:pt x="32" y="68"/>
                        </a:cubicBezTo>
                        <a:cubicBezTo>
                          <a:pt x="26" y="59"/>
                          <a:pt x="30" y="57"/>
                          <a:pt x="38" y="52"/>
                        </a:cubicBezTo>
                        <a:cubicBezTo>
                          <a:pt x="41" y="42"/>
                          <a:pt x="39" y="34"/>
                          <a:pt x="30" y="28"/>
                        </a:cubicBezTo>
                        <a:cubicBezTo>
                          <a:pt x="20" y="31"/>
                          <a:pt x="30" y="40"/>
                          <a:pt x="20" y="48"/>
                        </a:cubicBezTo>
                        <a:cubicBezTo>
                          <a:pt x="16" y="51"/>
                          <a:pt x="8" y="56"/>
                          <a:pt x="8" y="56"/>
                        </a:cubicBezTo>
                        <a:cubicBezTo>
                          <a:pt x="2" y="50"/>
                          <a:pt x="5" y="50"/>
                          <a:pt x="0" y="50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eaLnBrk="0" hangingPunct="0">
                      <a:defRPr/>
                    </a:pPr>
                    <a:endParaRPr lang="zh-CN" altLang="en-US">
                      <a:ea typeface="宋体" pitchFamily="2" charset="-122"/>
                    </a:endParaRPr>
                  </a:p>
                </p:txBody>
              </p:sp>
              <p:sp>
                <p:nvSpPr>
                  <p:cNvPr id="3158" name="Freeform 86"/>
                  <p:cNvSpPr>
                    <a:spLocks/>
                  </p:cNvSpPr>
                  <p:nvPr/>
                </p:nvSpPr>
                <p:spPr bwMode="ltGray">
                  <a:xfrm>
                    <a:off x="4587" y="466"/>
                    <a:ext cx="40" cy="58"/>
                  </a:xfrm>
                  <a:custGeom>
                    <a:avLst/>
                    <a:gdLst/>
                    <a:ahLst/>
                    <a:cxnLst>
                      <a:cxn ang="0">
                        <a:pos x="14" y="96"/>
                      </a:cxn>
                      <a:cxn ang="0">
                        <a:pos x="26" y="128"/>
                      </a:cxn>
                      <a:cxn ang="0">
                        <a:pos x="32" y="108"/>
                      </a:cxn>
                      <a:cxn ang="0">
                        <a:pos x="52" y="100"/>
                      </a:cxn>
                      <a:cxn ang="0">
                        <a:pos x="46" y="124"/>
                      </a:cxn>
                      <a:cxn ang="0">
                        <a:pos x="66" y="126"/>
                      </a:cxn>
                      <a:cxn ang="0">
                        <a:pos x="76" y="142"/>
                      </a:cxn>
                      <a:cxn ang="0">
                        <a:pos x="58" y="148"/>
                      </a:cxn>
                      <a:cxn ang="0">
                        <a:pos x="74" y="174"/>
                      </a:cxn>
                      <a:cxn ang="0">
                        <a:pos x="84" y="154"/>
                      </a:cxn>
                      <a:cxn ang="0">
                        <a:pos x="82" y="112"/>
                      </a:cxn>
                      <a:cxn ang="0">
                        <a:pos x="60" y="106"/>
                      </a:cxn>
                      <a:cxn ang="0">
                        <a:pos x="50" y="82"/>
                      </a:cxn>
                      <a:cxn ang="0">
                        <a:pos x="34" y="82"/>
                      </a:cxn>
                      <a:cxn ang="0">
                        <a:pos x="30" y="70"/>
                      </a:cxn>
                      <a:cxn ang="0">
                        <a:pos x="42" y="42"/>
                      </a:cxn>
                      <a:cxn ang="0">
                        <a:pos x="30" y="0"/>
                      </a:cxn>
                      <a:cxn ang="0">
                        <a:pos x="18" y="22"/>
                      </a:cxn>
                      <a:cxn ang="0">
                        <a:pos x="4" y="46"/>
                      </a:cxn>
                      <a:cxn ang="0">
                        <a:pos x="14" y="76"/>
                      </a:cxn>
                      <a:cxn ang="0">
                        <a:pos x="14" y="96"/>
                      </a:cxn>
                    </a:cxnLst>
                    <a:rect l="0" t="0" r="r" b="b"/>
                    <a:pathLst>
                      <a:path w="94" h="174">
                        <a:moveTo>
                          <a:pt x="14" y="96"/>
                        </a:moveTo>
                        <a:cubicBezTo>
                          <a:pt x="11" y="109"/>
                          <a:pt x="15" y="120"/>
                          <a:pt x="26" y="128"/>
                        </a:cubicBezTo>
                        <a:cubicBezTo>
                          <a:pt x="34" y="120"/>
                          <a:pt x="35" y="119"/>
                          <a:pt x="32" y="108"/>
                        </a:cubicBezTo>
                        <a:cubicBezTo>
                          <a:pt x="35" y="92"/>
                          <a:pt x="39" y="92"/>
                          <a:pt x="52" y="100"/>
                        </a:cubicBezTo>
                        <a:cubicBezTo>
                          <a:pt x="59" y="110"/>
                          <a:pt x="49" y="114"/>
                          <a:pt x="46" y="124"/>
                        </a:cubicBezTo>
                        <a:cubicBezTo>
                          <a:pt x="50" y="137"/>
                          <a:pt x="57" y="129"/>
                          <a:pt x="66" y="126"/>
                        </a:cubicBezTo>
                        <a:cubicBezTo>
                          <a:pt x="77" y="129"/>
                          <a:pt x="79" y="131"/>
                          <a:pt x="76" y="142"/>
                        </a:cubicBezTo>
                        <a:cubicBezTo>
                          <a:pt x="67" y="139"/>
                          <a:pt x="65" y="141"/>
                          <a:pt x="58" y="148"/>
                        </a:cubicBezTo>
                        <a:cubicBezTo>
                          <a:pt x="60" y="160"/>
                          <a:pt x="62" y="170"/>
                          <a:pt x="74" y="174"/>
                        </a:cubicBezTo>
                        <a:cubicBezTo>
                          <a:pt x="77" y="165"/>
                          <a:pt x="74" y="157"/>
                          <a:pt x="84" y="154"/>
                        </a:cubicBezTo>
                        <a:cubicBezTo>
                          <a:pt x="91" y="143"/>
                          <a:pt x="94" y="122"/>
                          <a:pt x="82" y="112"/>
                        </a:cubicBezTo>
                        <a:cubicBezTo>
                          <a:pt x="77" y="108"/>
                          <a:pt x="66" y="108"/>
                          <a:pt x="60" y="106"/>
                        </a:cubicBezTo>
                        <a:cubicBezTo>
                          <a:pt x="65" y="92"/>
                          <a:pt x="66" y="87"/>
                          <a:pt x="50" y="82"/>
                        </a:cubicBezTo>
                        <a:cubicBezTo>
                          <a:pt x="48" y="82"/>
                          <a:pt x="37" y="86"/>
                          <a:pt x="34" y="82"/>
                        </a:cubicBezTo>
                        <a:cubicBezTo>
                          <a:pt x="32" y="79"/>
                          <a:pt x="30" y="70"/>
                          <a:pt x="30" y="70"/>
                        </a:cubicBezTo>
                        <a:cubicBezTo>
                          <a:pt x="32" y="54"/>
                          <a:pt x="32" y="52"/>
                          <a:pt x="42" y="42"/>
                        </a:cubicBezTo>
                        <a:cubicBezTo>
                          <a:pt x="41" y="30"/>
                          <a:pt x="45" y="5"/>
                          <a:pt x="30" y="0"/>
                        </a:cubicBezTo>
                        <a:cubicBezTo>
                          <a:pt x="14" y="4"/>
                          <a:pt x="16" y="4"/>
                          <a:pt x="18" y="22"/>
                        </a:cubicBezTo>
                        <a:cubicBezTo>
                          <a:pt x="16" y="39"/>
                          <a:pt x="15" y="35"/>
                          <a:pt x="4" y="46"/>
                        </a:cubicBezTo>
                        <a:cubicBezTo>
                          <a:pt x="0" y="59"/>
                          <a:pt x="5" y="67"/>
                          <a:pt x="14" y="76"/>
                        </a:cubicBezTo>
                        <a:cubicBezTo>
                          <a:pt x="15" y="80"/>
                          <a:pt x="17" y="93"/>
                          <a:pt x="14" y="96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eaLnBrk="0" hangingPunct="0">
                      <a:defRPr/>
                    </a:pPr>
                    <a:endParaRPr lang="zh-CN" altLang="en-US">
                      <a:ea typeface="宋体" pitchFamily="2" charset="-122"/>
                    </a:endParaRPr>
                  </a:p>
                </p:txBody>
              </p:sp>
              <p:sp>
                <p:nvSpPr>
                  <p:cNvPr id="3159" name="Freeform 87"/>
                  <p:cNvSpPr>
                    <a:spLocks/>
                  </p:cNvSpPr>
                  <p:nvPr/>
                </p:nvSpPr>
                <p:spPr bwMode="ltGray">
                  <a:xfrm>
                    <a:off x="4597" y="508"/>
                    <a:ext cx="14" cy="17"/>
                  </a:xfrm>
                  <a:custGeom>
                    <a:avLst/>
                    <a:gdLst/>
                    <a:ahLst/>
                    <a:cxnLst>
                      <a:cxn ang="0">
                        <a:pos x="6" y="24"/>
                      </a:cxn>
                      <a:cxn ang="0">
                        <a:pos x="12" y="0"/>
                      </a:cxn>
                      <a:cxn ang="0">
                        <a:pos x="20" y="16"/>
                      </a:cxn>
                      <a:cxn ang="0">
                        <a:pos x="22" y="24"/>
                      </a:cxn>
                      <a:cxn ang="0">
                        <a:pos x="28" y="26"/>
                      </a:cxn>
                      <a:cxn ang="0">
                        <a:pos x="32" y="38"/>
                      </a:cxn>
                      <a:cxn ang="0">
                        <a:pos x="18" y="50"/>
                      </a:cxn>
                      <a:cxn ang="0">
                        <a:pos x="6" y="24"/>
                      </a:cxn>
                    </a:cxnLst>
                    <a:rect l="0" t="0" r="r" b="b"/>
                    <a:pathLst>
                      <a:path w="32" h="50">
                        <a:moveTo>
                          <a:pt x="6" y="24"/>
                        </a:moveTo>
                        <a:cubicBezTo>
                          <a:pt x="0" y="15"/>
                          <a:pt x="3" y="6"/>
                          <a:pt x="12" y="0"/>
                        </a:cubicBezTo>
                        <a:cubicBezTo>
                          <a:pt x="23" y="3"/>
                          <a:pt x="23" y="5"/>
                          <a:pt x="20" y="16"/>
                        </a:cubicBezTo>
                        <a:cubicBezTo>
                          <a:pt x="21" y="19"/>
                          <a:pt x="20" y="22"/>
                          <a:pt x="22" y="24"/>
                        </a:cubicBezTo>
                        <a:cubicBezTo>
                          <a:pt x="23" y="26"/>
                          <a:pt x="27" y="24"/>
                          <a:pt x="28" y="26"/>
                        </a:cubicBezTo>
                        <a:cubicBezTo>
                          <a:pt x="30" y="29"/>
                          <a:pt x="32" y="38"/>
                          <a:pt x="32" y="38"/>
                        </a:cubicBezTo>
                        <a:cubicBezTo>
                          <a:pt x="29" y="46"/>
                          <a:pt x="26" y="47"/>
                          <a:pt x="18" y="50"/>
                        </a:cubicBezTo>
                        <a:cubicBezTo>
                          <a:pt x="12" y="41"/>
                          <a:pt x="18" y="24"/>
                          <a:pt x="6" y="24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eaLnBrk="0" hangingPunct="0">
                      <a:defRPr/>
                    </a:pPr>
                    <a:endParaRPr lang="zh-CN" altLang="en-US">
                      <a:ea typeface="宋体" pitchFamily="2" charset="-122"/>
                    </a:endParaRPr>
                  </a:p>
                </p:txBody>
              </p:sp>
              <p:sp>
                <p:nvSpPr>
                  <p:cNvPr id="3160" name="Freeform 88"/>
                  <p:cNvSpPr>
                    <a:spLocks/>
                  </p:cNvSpPr>
                  <p:nvPr/>
                </p:nvSpPr>
                <p:spPr bwMode="ltGray">
                  <a:xfrm>
                    <a:off x="4569" y="512"/>
                    <a:ext cx="19" cy="17"/>
                  </a:xfrm>
                  <a:custGeom>
                    <a:avLst/>
                    <a:gdLst/>
                    <a:ahLst/>
                    <a:cxnLst>
                      <a:cxn ang="0">
                        <a:pos x="0" y="44"/>
                      </a:cxn>
                      <a:cxn ang="0">
                        <a:pos x="22" y="20"/>
                      </a:cxn>
                      <a:cxn ang="0">
                        <a:pos x="36" y="0"/>
                      </a:cxn>
                      <a:cxn ang="0">
                        <a:pos x="24" y="28"/>
                      </a:cxn>
                      <a:cxn ang="0">
                        <a:pos x="2" y="50"/>
                      </a:cxn>
                      <a:cxn ang="0">
                        <a:pos x="0" y="44"/>
                      </a:cxn>
                    </a:cxnLst>
                    <a:rect l="0" t="0" r="r" b="b"/>
                    <a:pathLst>
                      <a:path w="43" h="50">
                        <a:moveTo>
                          <a:pt x="0" y="44"/>
                        </a:moveTo>
                        <a:cubicBezTo>
                          <a:pt x="6" y="38"/>
                          <a:pt x="18" y="29"/>
                          <a:pt x="22" y="20"/>
                        </a:cubicBezTo>
                        <a:cubicBezTo>
                          <a:pt x="27" y="10"/>
                          <a:pt x="25" y="4"/>
                          <a:pt x="36" y="0"/>
                        </a:cubicBezTo>
                        <a:cubicBezTo>
                          <a:pt x="43" y="11"/>
                          <a:pt x="36" y="24"/>
                          <a:pt x="24" y="28"/>
                        </a:cubicBezTo>
                        <a:cubicBezTo>
                          <a:pt x="21" y="38"/>
                          <a:pt x="12" y="47"/>
                          <a:pt x="2" y="50"/>
                        </a:cubicBezTo>
                        <a:cubicBezTo>
                          <a:pt x="1" y="48"/>
                          <a:pt x="0" y="44"/>
                          <a:pt x="0" y="44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eaLnBrk="0" hangingPunct="0">
                      <a:defRPr/>
                    </a:pPr>
                    <a:endParaRPr lang="zh-CN" altLang="en-US">
                      <a:ea typeface="宋体" pitchFamily="2" charset="-122"/>
                    </a:endParaRPr>
                  </a:p>
                </p:txBody>
              </p:sp>
              <p:sp>
                <p:nvSpPr>
                  <p:cNvPr id="3161" name="Freeform 89"/>
                  <p:cNvSpPr>
                    <a:spLocks/>
                  </p:cNvSpPr>
                  <p:nvPr/>
                </p:nvSpPr>
                <p:spPr bwMode="ltGray">
                  <a:xfrm>
                    <a:off x="4784" y="275"/>
                    <a:ext cx="18" cy="10"/>
                  </a:xfrm>
                  <a:custGeom>
                    <a:avLst/>
                    <a:gdLst/>
                    <a:ahLst/>
                    <a:cxnLst>
                      <a:cxn ang="0">
                        <a:pos x="0" y="25"/>
                      </a:cxn>
                      <a:cxn ang="0">
                        <a:pos x="12" y="29"/>
                      </a:cxn>
                      <a:cxn ang="0">
                        <a:pos x="0" y="25"/>
                      </a:cxn>
                    </a:cxnLst>
                    <a:rect l="0" t="0" r="r" b="b"/>
                    <a:pathLst>
                      <a:path w="41" h="29">
                        <a:moveTo>
                          <a:pt x="0" y="25"/>
                        </a:moveTo>
                        <a:cubicBezTo>
                          <a:pt x="10" y="11"/>
                          <a:pt x="41" y="0"/>
                          <a:pt x="12" y="29"/>
                        </a:cubicBezTo>
                        <a:cubicBezTo>
                          <a:pt x="8" y="28"/>
                          <a:pt x="0" y="25"/>
                          <a:pt x="0" y="25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eaLnBrk="0" hangingPunct="0">
                      <a:defRPr/>
                    </a:pPr>
                    <a:endParaRPr lang="zh-CN" altLang="en-US">
                      <a:ea typeface="宋体" pitchFamily="2" charset="-122"/>
                    </a:endParaRPr>
                  </a:p>
                </p:txBody>
              </p:sp>
              <p:sp>
                <p:nvSpPr>
                  <p:cNvPr id="3162" name="Freeform 90"/>
                  <p:cNvSpPr>
                    <a:spLocks/>
                  </p:cNvSpPr>
                  <p:nvPr/>
                </p:nvSpPr>
                <p:spPr bwMode="ltGray">
                  <a:xfrm>
                    <a:off x="4293" y="246"/>
                    <a:ext cx="438" cy="152"/>
                  </a:xfrm>
                  <a:custGeom>
                    <a:avLst/>
                    <a:gdLst/>
                    <a:ahLst/>
                    <a:cxnLst>
                      <a:cxn ang="0">
                        <a:pos x="73" y="1"/>
                      </a:cxn>
                      <a:cxn ang="0">
                        <a:pos x="438" y="0"/>
                      </a:cxn>
                      <a:cxn ang="0">
                        <a:pos x="416" y="54"/>
                      </a:cxn>
                      <a:cxn ang="0">
                        <a:pos x="397" y="68"/>
                      </a:cxn>
                      <a:cxn ang="0">
                        <a:pos x="392" y="70"/>
                      </a:cxn>
                      <a:cxn ang="0">
                        <a:pos x="375" y="73"/>
                      </a:cxn>
                      <a:cxn ang="0">
                        <a:pos x="361" y="88"/>
                      </a:cxn>
                      <a:cxn ang="0">
                        <a:pos x="362" y="99"/>
                      </a:cxn>
                      <a:cxn ang="0">
                        <a:pos x="364" y="107"/>
                      </a:cxn>
                      <a:cxn ang="0">
                        <a:pos x="366" y="113"/>
                      </a:cxn>
                      <a:cxn ang="0">
                        <a:pos x="362" y="122"/>
                      </a:cxn>
                      <a:cxn ang="0">
                        <a:pos x="351" y="120"/>
                      </a:cxn>
                      <a:cxn ang="0">
                        <a:pos x="342" y="129"/>
                      </a:cxn>
                      <a:cxn ang="0">
                        <a:pos x="347" y="105"/>
                      </a:cxn>
                      <a:cxn ang="0">
                        <a:pos x="338" y="100"/>
                      </a:cxn>
                      <a:cxn ang="0">
                        <a:pos x="344" y="93"/>
                      </a:cxn>
                      <a:cxn ang="0">
                        <a:pos x="342" y="89"/>
                      </a:cxn>
                      <a:cxn ang="0">
                        <a:pos x="320" y="94"/>
                      </a:cxn>
                      <a:cxn ang="0">
                        <a:pos x="317" y="85"/>
                      </a:cxn>
                      <a:cxn ang="0">
                        <a:pos x="297" y="94"/>
                      </a:cxn>
                      <a:cxn ang="0">
                        <a:pos x="320" y="103"/>
                      </a:cxn>
                      <a:cxn ang="0">
                        <a:pos x="305" y="117"/>
                      </a:cxn>
                      <a:cxn ang="0">
                        <a:pos x="311" y="126"/>
                      </a:cxn>
                      <a:cxn ang="0">
                        <a:pos x="315" y="138"/>
                      </a:cxn>
                      <a:cxn ang="0">
                        <a:pos x="309" y="139"/>
                      </a:cxn>
                      <a:cxn ang="0">
                        <a:pos x="314" y="144"/>
                      </a:cxn>
                      <a:cxn ang="0">
                        <a:pos x="307" y="152"/>
                      </a:cxn>
                      <a:cxn ang="0">
                        <a:pos x="0" y="149"/>
                      </a:cxn>
                      <a:cxn ang="0">
                        <a:pos x="73" y="1"/>
                      </a:cxn>
                    </a:cxnLst>
                    <a:rect l="0" t="0" r="r" b="b"/>
                    <a:pathLst>
                      <a:path w="438" h="152">
                        <a:moveTo>
                          <a:pt x="73" y="1"/>
                        </a:moveTo>
                        <a:lnTo>
                          <a:pt x="438" y="0"/>
                        </a:lnTo>
                        <a:cubicBezTo>
                          <a:pt x="432" y="15"/>
                          <a:pt x="429" y="42"/>
                          <a:pt x="416" y="54"/>
                        </a:cubicBezTo>
                        <a:cubicBezTo>
                          <a:pt x="410" y="60"/>
                          <a:pt x="405" y="63"/>
                          <a:pt x="397" y="68"/>
                        </a:cubicBezTo>
                        <a:cubicBezTo>
                          <a:pt x="396" y="69"/>
                          <a:pt x="392" y="70"/>
                          <a:pt x="392" y="70"/>
                        </a:cubicBezTo>
                        <a:cubicBezTo>
                          <a:pt x="377" y="63"/>
                          <a:pt x="385" y="68"/>
                          <a:pt x="375" y="73"/>
                        </a:cubicBezTo>
                        <a:cubicBezTo>
                          <a:pt x="371" y="82"/>
                          <a:pt x="371" y="83"/>
                          <a:pt x="361" y="88"/>
                        </a:cubicBezTo>
                        <a:cubicBezTo>
                          <a:pt x="359" y="92"/>
                          <a:pt x="364" y="93"/>
                          <a:pt x="362" y="99"/>
                        </a:cubicBezTo>
                        <a:cubicBezTo>
                          <a:pt x="363" y="102"/>
                          <a:pt x="364" y="105"/>
                          <a:pt x="364" y="107"/>
                        </a:cubicBezTo>
                        <a:cubicBezTo>
                          <a:pt x="365" y="109"/>
                          <a:pt x="366" y="111"/>
                          <a:pt x="366" y="113"/>
                        </a:cubicBezTo>
                        <a:cubicBezTo>
                          <a:pt x="365" y="115"/>
                          <a:pt x="364" y="120"/>
                          <a:pt x="362" y="122"/>
                        </a:cubicBezTo>
                        <a:cubicBezTo>
                          <a:pt x="359" y="123"/>
                          <a:pt x="354" y="119"/>
                          <a:pt x="351" y="120"/>
                        </a:cubicBezTo>
                        <a:cubicBezTo>
                          <a:pt x="347" y="129"/>
                          <a:pt x="352" y="127"/>
                          <a:pt x="342" y="129"/>
                        </a:cubicBezTo>
                        <a:cubicBezTo>
                          <a:pt x="340" y="123"/>
                          <a:pt x="345" y="111"/>
                          <a:pt x="347" y="105"/>
                        </a:cubicBezTo>
                        <a:cubicBezTo>
                          <a:pt x="347" y="100"/>
                          <a:pt x="338" y="102"/>
                          <a:pt x="338" y="100"/>
                        </a:cubicBezTo>
                        <a:cubicBezTo>
                          <a:pt x="338" y="98"/>
                          <a:pt x="344" y="95"/>
                          <a:pt x="344" y="93"/>
                        </a:cubicBezTo>
                        <a:cubicBezTo>
                          <a:pt x="344" y="92"/>
                          <a:pt x="344" y="89"/>
                          <a:pt x="342" y="89"/>
                        </a:cubicBezTo>
                        <a:cubicBezTo>
                          <a:pt x="339" y="89"/>
                          <a:pt x="324" y="94"/>
                          <a:pt x="320" y="94"/>
                        </a:cubicBezTo>
                        <a:cubicBezTo>
                          <a:pt x="317" y="86"/>
                          <a:pt x="328" y="88"/>
                          <a:pt x="317" y="85"/>
                        </a:cubicBezTo>
                        <a:cubicBezTo>
                          <a:pt x="311" y="91"/>
                          <a:pt x="306" y="93"/>
                          <a:pt x="297" y="94"/>
                        </a:cubicBezTo>
                        <a:cubicBezTo>
                          <a:pt x="300" y="104"/>
                          <a:pt x="307" y="101"/>
                          <a:pt x="320" y="103"/>
                        </a:cubicBezTo>
                        <a:cubicBezTo>
                          <a:pt x="318" y="109"/>
                          <a:pt x="311" y="111"/>
                          <a:pt x="305" y="117"/>
                        </a:cubicBezTo>
                        <a:lnTo>
                          <a:pt x="311" y="126"/>
                        </a:lnTo>
                        <a:lnTo>
                          <a:pt x="315" y="138"/>
                        </a:lnTo>
                        <a:lnTo>
                          <a:pt x="309" y="139"/>
                        </a:lnTo>
                        <a:lnTo>
                          <a:pt x="314" y="144"/>
                        </a:lnTo>
                        <a:lnTo>
                          <a:pt x="307" y="152"/>
                        </a:lnTo>
                        <a:lnTo>
                          <a:pt x="0" y="149"/>
                        </a:lnTo>
                        <a:lnTo>
                          <a:pt x="73" y="1"/>
                        </a:ln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eaLnBrk="0" hangingPunct="0">
                      <a:defRPr/>
                    </a:pPr>
                    <a:endParaRPr lang="zh-CN" altLang="en-US">
                      <a:ea typeface="宋体" pitchFamily="2" charset="-122"/>
                    </a:endParaRPr>
                  </a:p>
                </p:txBody>
              </p:sp>
              <p:sp>
                <p:nvSpPr>
                  <p:cNvPr id="3163" name="Freeform 91"/>
                  <p:cNvSpPr>
                    <a:spLocks/>
                  </p:cNvSpPr>
                  <p:nvPr/>
                </p:nvSpPr>
                <p:spPr bwMode="ltGray">
                  <a:xfrm>
                    <a:off x="4731" y="240"/>
                    <a:ext cx="20" cy="55"/>
                  </a:xfrm>
                  <a:custGeom>
                    <a:avLst/>
                    <a:gdLst/>
                    <a:ahLst/>
                    <a:cxnLst>
                      <a:cxn ang="0">
                        <a:pos x="5" y="156"/>
                      </a:cxn>
                      <a:cxn ang="0">
                        <a:pos x="15" y="108"/>
                      </a:cxn>
                      <a:cxn ang="0">
                        <a:pos x="17" y="68"/>
                      </a:cxn>
                      <a:cxn ang="0">
                        <a:pos x="11" y="40"/>
                      </a:cxn>
                      <a:cxn ang="0">
                        <a:pos x="17" y="12"/>
                      </a:cxn>
                      <a:cxn ang="0">
                        <a:pos x="21" y="0"/>
                      </a:cxn>
                      <a:cxn ang="0">
                        <a:pos x="31" y="30"/>
                      </a:cxn>
                      <a:cxn ang="0">
                        <a:pos x="47" y="98"/>
                      </a:cxn>
                      <a:cxn ang="0">
                        <a:pos x="31" y="108"/>
                      </a:cxn>
                      <a:cxn ang="0">
                        <a:pos x="23" y="126"/>
                      </a:cxn>
                      <a:cxn ang="0">
                        <a:pos x="21" y="132"/>
                      </a:cxn>
                      <a:cxn ang="0">
                        <a:pos x="27" y="134"/>
                      </a:cxn>
                      <a:cxn ang="0">
                        <a:pos x="31" y="146"/>
                      </a:cxn>
                      <a:cxn ang="0">
                        <a:pos x="13" y="148"/>
                      </a:cxn>
                      <a:cxn ang="0">
                        <a:pos x="7" y="160"/>
                      </a:cxn>
                      <a:cxn ang="0">
                        <a:pos x="3" y="154"/>
                      </a:cxn>
                      <a:cxn ang="0">
                        <a:pos x="5" y="156"/>
                      </a:cxn>
                    </a:cxnLst>
                    <a:rect l="0" t="0" r="r" b="b"/>
                    <a:pathLst>
                      <a:path w="47" h="165">
                        <a:moveTo>
                          <a:pt x="5" y="156"/>
                        </a:moveTo>
                        <a:cubicBezTo>
                          <a:pt x="0" y="141"/>
                          <a:pt x="1" y="118"/>
                          <a:pt x="15" y="108"/>
                        </a:cubicBezTo>
                        <a:cubicBezTo>
                          <a:pt x="16" y="95"/>
                          <a:pt x="17" y="81"/>
                          <a:pt x="17" y="68"/>
                        </a:cubicBezTo>
                        <a:cubicBezTo>
                          <a:pt x="17" y="58"/>
                          <a:pt x="11" y="40"/>
                          <a:pt x="11" y="40"/>
                        </a:cubicBezTo>
                        <a:cubicBezTo>
                          <a:pt x="14" y="20"/>
                          <a:pt x="11" y="29"/>
                          <a:pt x="17" y="12"/>
                        </a:cubicBezTo>
                        <a:cubicBezTo>
                          <a:pt x="18" y="8"/>
                          <a:pt x="21" y="0"/>
                          <a:pt x="21" y="0"/>
                        </a:cubicBezTo>
                        <a:cubicBezTo>
                          <a:pt x="38" y="6"/>
                          <a:pt x="33" y="7"/>
                          <a:pt x="31" y="30"/>
                        </a:cubicBezTo>
                        <a:cubicBezTo>
                          <a:pt x="38" y="52"/>
                          <a:pt x="40" y="76"/>
                          <a:pt x="47" y="98"/>
                        </a:cubicBezTo>
                        <a:cubicBezTo>
                          <a:pt x="44" y="116"/>
                          <a:pt x="45" y="113"/>
                          <a:pt x="31" y="108"/>
                        </a:cubicBezTo>
                        <a:cubicBezTo>
                          <a:pt x="25" y="118"/>
                          <a:pt x="28" y="112"/>
                          <a:pt x="23" y="126"/>
                        </a:cubicBezTo>
                        <a:cubicBezTo>
                          <a:pt x="22" y="128"/>
                          <a:pt x="21" y="132"/>
                          <a:pt x="21" y="132"/>
                        </a:cubicBezTo>
                        <a:cubicBezTo>
                          <a:pt x="23" y="133"/>
                          <a:pt x="26" y="132"/>
                          <a:pt x="27" y="134"/>
                        </a:cubicBezTo>
                        <a:cubicBezTo>
                          <a:pt x="29" y="137"/>
                          <a:pt x="31" y="146"/>
                          <a:pt x="31" y="146"/>
                        </a:cubicBezTo>
                        <a:cubicBezTo>
                          <a:pt x="27" y="165"/>
                          <a:pt x="23" y="155"/>
                          <a:pt x="13" y="148"/>
                        </a:cubicBezTo>
                        <a:cubicBezTo>
                          <a:pt x="11" y="152"/>
                          <a:pt x="11" y="160"/>
                          <a:pt x="7" y="160"/>
                        </a:cubicBezTo>
                        <a:cubicBezTo>
                          <a:pt x="5" y="160"/>
                          <a:pt x="4" y="156"/>
                          <a:pt x="3" y="154"/>
                        </a:cubicBezTo>
                        <a:cubicBezTo>
                          <a:pt x="3" y="153"/>
                          <a:pt x="4" y="155"/>
                          <a:pt x="5" y="156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eaLnBrk="0" hangingPunct="0">
                      <a:defRPr/>
                    </a:pPr>
                    <a:endParaRPr lang="zh-CN" altLang="en-US">
                      <a:ea typeface="宋体" pitchFamily="2" charset="-122"/>
                    </a:endParaRPr>
                  </a:p>
                </p:txBody>
              </p:sp>
              <p:sp>
                <p:nvSpPr>
                  <p:cNvPr id="3164" name="Freeform 92"/>
                  <p:cNvSpPr>
                    <a:spLocks/>
                  </p:cNvSpPr>
                  <p:nvPr/>
                </p:nvSpPr>
                <p:spPr bwMode="ltGray">
                  <a:xfrm>
                    <a:off x="4719" y="287"/>
                    <a:ext cx="59" cy="34"/>
                  </a:xfrm>
                  <a:custGeom>
                    <a:avLst/>
                    <a:gdLst/>
                    <a:ahLst/>
                    <a:cxnLst>
                      <a:cxn ang="0">
                        <a:pos x="26" y="61"/>
                      </a:cxn>
                      <a:cxn ang="0">
                        <a:pos x="30" y="43"/>
                      </a:cxn>
                      <a:cxn ang="0">
                        <a:pos x="50" y="33"/>
                      </a:cxn>
                      <a:cxn ang="0">
                        <a:pos x="54" y="45"/>
                      </a:cxn>
                      <a:cxn ang="0">
                        <a:pos x="66" y="49"/>
                      </a:cxn>
                      <a:cxn ang="0">
                        <a:pos x="80" y="55"/>
                      </a:cxn>
                      <a:cxn ang="0">
                        <a:pos x="116" y="33"/>
                      </a:cxn>
                      <a:cxn ang="0">
                        <a:pos x="130" y="17"/>
                      </a:cxn>
                      <a:cxn ang="0">
                        <a:pos x="138" y="11"/>
                      </a:cxn>
                      <a:cxn ang="0">
                        <a:pos x="106" y="49"/>
                      </a:cxn>
                      <a:cxn ang="0">
                        <a:pos x="84" y="67"/>
                      </a:cxn>
                      <a:cxn ang="0">
                        <a:pos x="66" y="81"/>
                      </a:cxn>
                      <a:cxn ang="0">
                        <a:pos x="48" y="103"/>
                      </a:cxn>
                      <a:cxn ang="0">
                        <a:pos x="26" y="89"/>
                      </a:cxn>
                      <a:cxn ang="0">
                        <a:pos x="20" y="87"/>
                      </a:cxn>
                      <a:cxn ang="0">
                        <a:pos x="22" y="97"/>
                      </a:cxn>
                      <a:cxn ang="0">
                        <a:pos x="0" y="97"/>
                      </a:cxn>
                      <a:cxn ang="0">
                        <a:pos x="10" y="79"/>
                      </a:cxn>
                      <a:cxn ang="0">
                        <a:pos x="26" y="61"/>
                      </a:cxn>
                    </a:cxnLst>
                    <a:rect l="0" t="0" r="r" b="b"/>
                    <a:pathLst>
                      <a:path w="138" h="103">
                        <a:moveTo>
                          <a:pt x="26" y="61"/>
                        </a:moveTo>
                        <a:cubicBezTo>
                          <a:pt x="29" y="53"/>
                          <a:pt x="33" y="51"/>
                          <a:pt x="30" y="43"/>
                        </a:cubicBezTo>
                        <a:cubicBezTo>
                          <a:pt x="33" y="27"/>
                          <a:pt x="37" y="24"/>
                          <a:pt x="50" y="33"/>
                        </a:cubicBezTo>
                        <a:cubicBezTo>
                          <a:pt x="51" y="37"/>
                          <a:pt x="53" y="41"/>
                          <a:pt x="54" y="45"/>
                        </a:cubicBezTo>
                        <a:cubicBezTo>
                          <a:pt x="55" y="49"/>
                          <a:pt x="66" y="49"/>
                          <a:pt x="66" y="49"/>
                        </a:cubicBezTo>
                        <a:cubicBezTo>
                          <a:pt x="75" y="43"/>
                          <a:pt x="77" y="45"/>
                          <a:pt x="80" y="55"/>
                        </a:cubicBezTo>
                        <a:cubicBezTo>
                          <a:pt x="92" y="47"/>
                          <a:pt x="101" y="37"/>
                          <a:pt x="116" y="33"/>
                        </a:cubicBezTo>
                        <a:cubicBezTo>
                          <a:pt x="125" y="19"/>
                          <a:pt x="120" y="24"/>
                          <a:pt x="130" y="17"/>
                        </a:cubicBezTo>
                        <a:cubicBezTo>
                          <a:pt x="134" y="11"/>
                          <a:pt x="134" y="0"/>
                          <a:pt x="138" y="11"/>
                        </a:cubicBezTo>
                        <a:cubicBezTo>
                          <a:pt x="135" y="31"/>
                          <a:pt x="126" y="45"/>
                          <a:pt x="106" y="49"/>
                        </a:cubicBezTo>
                        <a:cubicBezTo>
                          <a:pt x="97" y="55"/>
                          <a:pt x="93" y="61"/>
                          <a:pt x="84" y="67"/>
                        </a:cubicBezTo>
                        <a:cubicBezTo>
                          <a:pt x="80" y="79"/>
                          <a:pt x="79" y="79"/>
                          <a:pt x="66" y="81"/>
                        </a:cubicBezTo>
                        <a:cubicBezTo>
                          <a:pt x="60" y="90"/>
                          <a:pt x="57" y="97"/>
                          <a:pt x="48" y="103"/>
                        </a:cubicBezTo>
                        <a:cubicBezTo>
                          <a:pt x="42" y="94"/>
                          <a:pt x="37" y="93"/>
                          <a:pt x="26" y="89"/>
                        </a:cubicBezTo>
                        <a:cubicBezTo>
                          <a:pt x="24" y="88"/>
                          <a:pt x="20" y="87"/>
                          <a:pt x="20" y="87"/>
                        </a:cubicBezTo>
                        <a:cubicBezTo>
                          <a:pt x="10" y="90"/>
                          <a:pt x="14" y="94"/>
                          <a:pt x="22" y="97"/>
                        </a:cubicBezTo>
                        <a:cubicBezTo>
                          <a:pt x="14" y="103"/>
                          <a:pt x="9" y="100"/>
                          <a:pt x="0" y="97"/>
                        </a:cubicBezTo>
                        <a:cubicBezTo>
                          <a:pt x="2" y="87"/>
                          <a:pt x="1" y="82"/>
                          <a:pt x="10" y="79"/>
                        </a:cubicBezTo>
                        <a:cubicBezTo>
                          <a:pt x="15" y="63"/>
                          <a:pt x="14" y="69"/>
                          <a:pt x="26" y="61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eaLnBrk="0" hangingPunct="0">
                      <a:defRPr/>
                    </a:pPr>
                    <a:endParaRPr lang="zh-CN" altLang="en-US">
                      <a:ea typeface="宋体" pitchFamily="2" charset="-122"/>
                    </a:endParaRPr>
                  </a:p>
                </p:txBody>
              </p:sp>
              <p:sp>
                <p:nvSpPr>
                  <p:cNvPr id="3165" name="Freeform 93"/>
                  <p:cNvSpPr>
                    <a:spLocks/>
                  </p:cNvSpPr>
                  <p:nvPr/>
                </p:nvSpPr>
                <p:spPr bwMode="ltGray">
                  <a:xfrm>
                    <a:off x="4656" y="319"/>
                    <a:ext cx="80" cy="72"/>
                  </a:xfrm>
                  <a:custGeom>
                    <a:avLst/>
                    <a:gdLst/>
                    <a:ahLst/>
                    <a:cxnLst>
                      <a:cxn ang="0">
                        <a:pos x="158" y="24"/>
                      </a:cxn>
                      <a:cxn ang="0">
                        <a:pos x="160" y="6"/>
                      </a:cxn>
                      <a:cxn ang="0">
                        <a:pos x="170" y="0"/>
                      </a:cxn>
                      <a:cxn ang="0">
                        <a:pos x="182" y="24"/>
                      </a:cxn>
                      <a:cxn ang="0">
                        <a:pos x="188" y="42"/>
                      </a:cxn>
                      <a:cxn ang="0">
                        <a:pos x="178" y="58"/>
                      </a:cxn>
                      <a:cxn ang="0">
                        <a:pos x="170" y="76"/>
                      </a:cxn>
                      <a:cxn ang="0">
                        <a:pos x="162" y="126"/>
                      </a:cxn>
                      <a:cxn ang="0">
                        <a:pos x="144" y="136"/>
                      </a:cxn>
                      <a:cxn ang="0">
                        <a:pos x="120" y="138"/>
                      </a:cxn>
                      <a:cxn ang="0">
                        <a:pos x="112" y="124"/>
                      </a:cxn>
                      <a:cxn ang="0">
                        <a:pos x="102" y="146"/>
                      </a:cxn>
                      <a:cxn ang="0">
                        <a:pos x="90" y="150"/>
                      </a:cxn>
                      <a:cxn ang="0">
                        <a:pos x="80" y="132"/>
                      </a:cxn>
                      <a:cxn ang="0">
                        <a:pos x="58" y="144"/>
                      </a:cxn>
                      <a:cxn ang="0">
                        <a:pos x="76" y="142"/>
                      </a:cxn>
                      <a:cxn ang="0">
                        <a:pos x="78" y="160"/>
                      </a:cxn>
                      <a:cxn ang="0">
                        <a:pos x="58" y="166"/>
                      </a:cxn>
                      <a:cxn ang="0">
                        <a:pos x="34" y="166"/>
                      </a:cxn>
                      <a:cxn ang="0">
                        <a:pos x="36" y="154"/>
                      </a:cxn>
                      <a:cxn ang="0">
                        <a:pos x="46" y="144"/>
                      </a:cxn>
                      <a:cxn ang="0">
                        <a:pos x="34" y="148"/>
                      </a:cxn>
                      <a:cxn ang="0">
                        <a:pos x="26" y="166"/>
                      </a:cxn>
                      <a:cxn ang="0">
                        <a:pos x="30" y="190"/>
                      </a:cxn>
                      <a:cxn ang="0">
                        <a:pos x="14" y="200"/>
                      </a:cxn>
                      <a:cxn ang="0">
                        <a:pos x="0" y="214"/>
                      </a:cxn>
                      <a:cxn ang="0">
                        <a:pos x="8" y="188"/>
                      </a:cxn>
                      <a:cxn ang="0">
                        <a:pos x="0" y="164"/>
                      </a:cxn>
                      <a:cxn ang="0">
                        <a:pos x="14" y="152"/>
                      </a:cxn>
                      <a:cxn ang="0">
                        <a:pos x="32" y="134"/>
                      </a:cxn>
                      <a:cxn ang="0">
                        <a:pos x="44" y="118"/>
                      </a:cxn>
                      <a:cxn ang="0">
                        <a:pos x="72" y="116"/>
                      </a:cxn>
                      <a:cxn ang="0">
                        <a:pos x="84" y="112"/>
                      </a:cxn>
                      <a:cxn ang="0">
                        <a:pos x="114" y="78"/>
                      </a:cxn>
                      <a:cxn ang="0">
                        <a:pos x="120" y="92"/>
                      </a:cxn>
                      <a:cxn ang="0">
                        <a:pos x="132" y="76"/>
                      </a:cxn>
                      <a:cxn ang="0">
                        <a:pos x="150" y="54"/>
                      </a:cxn>
                      <a:cxn ang="0">
                        <a:pos x="154" y="42"/>
                      </a:cxn>
                      <a:cxn ang="0">
                        <a:pos x="148" y="38"/>
                      </a:cxn>
                      <a:cxn ang="0">
                        <a:pos x="152" y="32"/>
                      </a:cxn>
                      <a:cxn ang="0">
                        <a:pos x="158" y="24"/>
                      </a:cxn>
                    </a:cxnLst>
                    <a:rect l="0" t="0" r="r" b="b"/>
                    <a:pathLst>
                      <a:path w="188" h="214">
                        <a:moveTo>
                          <a:pt x="158" y="24"/>
                        </a:moveTo>
                        <a:cubicBezTo>
                          <a:pt x="156" y="18"/>
                          <a:pt x="160" y="6"/>
                          <a:pt x="160" y="6"/>
                        </a:cubicBezTo>
                        <a:cubicBezTo>
                          <a:pt x="167" y="16"/>
                          <a:pt x="167" y="8"/>
                          <a:pt x="170" y="0"/>
                        </a:cubicBezTo>
                        <a:cubicBezTo>
                          <a:pt x="181" y="4"/>
                          <a:pt x="179" y="14"/>
                          <a:pt x="182" y="24"/>
                        </a:cubicBezTo>
                        <a:cubicBezTo>
                          <a:pt x="184" y="30"/>
                          <a:pt x="188" y="42"/>
                          <a:pt x="188" y="42"/>
                        </a:cubicBezTo>
                        <a:cubicBezTo>
                          <a:pt x="183" y="56"/>
                          <a:pt x="188" y="52"/>
                          <a:pt x="178" y="58"/>
                        </a:cubicBezTo>
                        <a:cubicBezTo>
                          <a:pt x="174" y="63"/>
                          <a:pt x="170" y="76"/>
                          <a:pt x="170" y="76"/>
                        </a:cubicBezTo>
                        <a:cubicBezTo>
                          <a:pt x="169" y="100"/>
                          <a:pt x="173" y="110"/>
                          <a:pt x="162" y="126"/>
                        </a:cubicBezTo>
                        <a:cubicBezTo>
                          <a:pt x="150" y="118"/>
                          <a:pt x="155" y="132"/>
                          <a:pt x="144" y="136"/>
                        </a:cubicBezTo>
                        <a:cubicBezTo>
                          <a:pt x="135" y="134"/>
                          <a:pt x="129" y="135"/>
                          <a:pt x="120" y="138"/>
                        </a:cubicBezTo>
                        <a:cubicBezTo>
                          <a:pt x="114" y="129"/>
                          <a:pt x="122" y="127"/>
                          <a:pt x="112" y="124"/>
                        </a:cubicBezTo>
                        <a:cubicBezTo>
                          <a:pt x="108" y="130"/>
                          <a:pt x="108" y="142"/>
                          <a:pt x="102" y="146"/>
                        </a:cubicBezTo>
                        <a:cubicBezTo>
                          <a:pt x="98" y="148"/>
                          <a:pt x="90" y="150"/>
                          <a:pt x="90" y="150"/>
                        </a:cubicBezTo>
                        <a:cubicBezTo>
                          <a:pt x="87" y="141"/>
                          <a:pt x="89" y="135"/>
                          <a:pt x="80" y="132"/>
                        </a:cubicBezTo>
                        <a:cubicBezTo>
                          <a:pt x="68" y="134"/>
                          <a:pt x="65" y="134"/>
                          <a:pt x="58" y="144"/>
                        </a:cubicBezTo>
                        <a:cubicBezTo>
                          <a:pt x="66" y="150"/>
                          <a:pt x="68" y="147"/>
                          <a:pt x="76" y="142"/>
                        </a:cubicBezTo>
                        <a:cubicBezTo>
                          <a:pt x="81" y="146"/>
                          <a:pt x="85" y="155"/>
                          <a:pt x="78" y="160"/>
                        </a:cubicBezTo>
                        <a:cubicBezTo>
                          <a:pt x="75" y="162"/>
                          <a:pt x="62" y="165"/>
                          <a:pt x="58" y="166"/>
                        </a:cubicBezTo>
                        <a:cubicBezTo>
                          <a:pt x="48" y="173"/>
                          <a:pt x="44" y="173"/>
                          <a:pt x="34" y="166"/>
                        </a:cubicBezTo>
                        <a:cubicBezTo>
                          <a:pt x="35" y="162"/>
                          <a:pt x="34" y="158"/>
                          <a:pt x="36" y="154"/>
                        </a:cubicBezTo>
                        <a:cubicBezTo>
                          <a:pt x="38" y="150"/>
                          <a:pt x="55" y="146"/>
                          <a:pt x="46" y="144"/>
                        </a:cubicBezTo>
                        <a:cubicBezTo>
                          <a:pt x="42" y="143"/>
                          <a:pt x="34" y="148"/>
                          <a:pt x="34" y="148"/>
                        </a:cubicBezTo>
                        <a:cubicBezTo>
                          <a:pt x="32" y="155"/>
                          <a:pt x="28" y="159"/>
                          <a:pt x="26" y="166"/>
                        </a:cubicBezTo>
                        <a:cubicBezTo>
                          <a:pt x="36" y="182"/>
                          <a:pt x="36" y="173"/>
                          <a:pt x="30" y="190"/>
                        </a:cubicBezTo>
                        <a:cubicBezTo>
                          <a:pt x="28" y="196"/>
                          <a:pt x="14" y="200"/>
                          <a:pt x="14" y="200"/>
                        </a:cubicBezTo>
                        <a:cubicBezTo>
                          <a:pt x="5" y="214"/>
                          <a:pt x="11" y="210"/>
                          <a:pt x="0" y="214"/>
                        </a:cubicBezTo>
                        <a:cubicBezTo>
                          <a:pt x="2" y="202"/>
                          <a:pt x="5" y="198"/>
                          <a:pt x="8" y="188"/>
                        </a:cubicBezTo>
                        <a:cubicBezTo>
                          <a:pt x="6" y="178"/>
                          <a:pt x="3" y="173"/>
                          <a:pt x="0" y="164"/>
                        </a:cubicBezTo>
                        <a:cubicBezTo>
                          <a:pt x="3" y="156"/>
                          <a:pt x="7" y="157"/>
                          <a:pt x="14" y="152"/>
                        </a:cubicBezTo>
                        <a:cubicBezTo>
                          <a:pt x="18" y="141"/>
                          <a:pt x="23" y="140"/>
                          <a:pt x="32" y="134"/>
                        </a:cubicBezTo>
                        <a:cubicBezTo>
                          <a:pt x="37" y="127"/>
                          <a:pt x="37" y="123"/>
                          <a:pt x="44" y="118"/>
                        </a:cubicBezTo>
                        <a:cubicBezTo>
                          <a:pt x="64" y="121"/>
                          <a:pt x="55" y="122"/>
                          <a:pt x="72" y="116"/>
                        </a:cubicBezTo>
                        <a:cubicBezTo>
                          <a:pt x="76" y="115"/>
                          <a:pt x="84" y="112"/>
                          <a:pt x="84" y="112"/>
                        </a:cubicBezTo>
                        <a:cubicBezTo>
                          <a:pt x="105" y="119"/>
                          <a:pt x="97" y="84"/>
                          <a:pt x="114" y="78"/>
                        </a:cubicBezTo>
                        <a:cubicBezTo>
                          <a:pt x="117" y="87"/>
                          <a:pt x="110" y="89"/>
                          <a:pt x="120" y="92"/>
                        </a:cubicBezTo>
                        <a:cubicBezTo>
                          <a:pt x="125" y="85"/>
                          <a:pt x="125" y="81"/>
                          <a:pt x="132" y="76"/>
                        </a:cubicBezTo>
                        <a:cubicBezTo>
                          <a:pt x="138" y="68"/>
                          <a:pt x="146" y="65"/>
                          <a:pt x="150" y="54"/>
                        </a:cubicBezTo>
                        <a:cubicBezTo>
                          <a:pt x="151" y="50"/>
                          <a:pt x="154" y="42"/>
                          <a:pt x="154" y="42"/>
                        </a:cubicBezTo>
                        <a:cubicBezTo>
                          <a:pt x="152" y="41"/>
                          <a:pt x="148" y="40"/>
                          <a:pt x="148" y="38"/>
                        </a:cubicBezTo>
                        <a:cubicBezTo>
                          <a:pt x="148" y="36"/>
                          <a:pt x="161" y="33"/>
                          <a:pt x="152" y="32"/>
                        </a:cubicBezTo>
                        <a:lnTo>
                          <a:pt x="158" y="24"/>
                        </a:ln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eaLnBrk="0" hangingPunct="0">
                      <a:defRPr/>
                    </a:pPr>
                    <a:endParaRPr lang="zh-CN" altLang="en-US">
                      <a:ea typeface="宋体" pitchFamily="2" charset="-122"/>
                    </a:endParaRPr>
                  </a:p>
                </p:txBody>
              </p:sp>
              <p:sp>
                <p:nvSpPr>
                  <p:cNvPr id="3166" name="Freeform 94"/>
                  <p:cNvSpPr>
                    <a:spLocks/>
                  </p:cNvSpPr>
                  <p:nvPr/>
                </p:nvSpPr>
                <p:spPr bwMode="ltGray">
                  <a:xfrm>
                    <a:off x="4709" y="340"/>
                    <a:ext cx="6" cy="4"/>
                  </a:xfrm>
                  <a:custGeom>
                    <a:avLst/>
                    <a:gdLst/>
                    <a:ahLst/>
                    <a:cxnLst>
                      <a:cxn ang="0">
                        <a:pos x="0" y="9"/>
                      </a:cxn>
                      <a:cxn ang="0">
                        <a:pos x="4" y="13"/>
                      </a:cxn>
                      <a:cxn ang="0">
                        <a:pos x="0" y="9"/>
                      </a:cxn>
                    </a:cxnLst>
                    <a:rect l="0" t="0" r="r" b="b"/>
                    <a:pathLst>
                      <a:path w="13" h="13">
                        <a:moveTo>
                          <a:pt x="0" y="9"/>
                        </a:moveTo>
                        <a:cubicBezTo>
                          <a:pt x="6" y="0"/>
                          <a:pt x="13" y="7"/>
                          <a:pt x="4" y="13"/>
                        </a:cubicBezTo>
                        <a:cubicBezTo>
                          <a:pt x="0" y="6"/>
                          <a:pt x="0" y="5"/>
                          <a:pt x="0" y="9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eaLnBrk="0" hangingPunct="0">
                      <a:defRPr/>
                    </a:pPr>
                    <a:endParaRPr lang="zh-CN" altLang="en-US">
                      <a:ea typeface="宋体" pitchFamily="2" charset="-122"/>
                    </a:endParaRPr>
                  </a:p>
                </p:txBody>
              </p:sp>
              <p:sp>
                <p:nvSpPr>
                  <p:cNvPr id="3167" name="Freeform 95"/>
                  <p:cNvSpPr>
                    <a:spLocks/>
                  </p:cNvSpPr>
                  <p:nvPr/>
                </p:nvSpPr>
                <p:spPr bwMode="ltGray">
                  <a:xfrm>
                    <a:off x="4261" y="389"/>
                    <a:ext cx="347" cy="189"/>
                  </a:xfrm>
                  <a:custGeom>
                    <a:avLst/>
                    <a:gdLst/>
                    <a:ahLst/>
                    <a:cxnLst>
                      <a:cxn ang="0">
                        <a:pos x="812" y="26"/>
                      </a:cxn>
                      <a:cxn ang="0">
                        <a:pos x="778" y="78"/>
                      </a:cxn>
                      <a:cxn ang="0">
                        <a:pos x="748" y="122"/>
                      </a:cxn>
                      <a:cxn ang="0">
                        <a:pos x="722" y="142"/>
                      </a:cxn>
                      <a:cxn ang="0">
                        <a:pos x="634" y="180"/>
                      </a:cxn>
                      <a:cxn ang="0">
                        <a:pos x="632" y="210"/>
                      </a:cxn>
                      <a:cxn ang="0">
                        <a:pos x="604" y="230"/>
                      </a:cxn>
                      <a:cxn ang="0">
                        <a:pos x="620" y="178"/>
                      </a:cxn>
                      <a:cxn ang="0">
                        <a:pos x="576" y="188"/>
                      </a:cxn>
                      <a:cxn ang="0">
                        <a:pos x="556" y="218"/>
                      </a:cxn>
                      <a:cxn ang="0">
                        <a:pos x="596" y="280"/>
                      </a:cxn>
                      <a:cxn ang="0">
                        <a:pos x="594" y="368"/>
                      </a:cxn>
                      <a:cxn ang="0">
                        <a:pos x="542" y="406"/>
                      </a:cxn>
                      <a:cxn ang="0">
                        <a:pos x="522" y="386"/>
                      </a:cxn>
                      <a:cxn ang="0">
                        <a:pos x="482" y="348"/>
                      </a:cxn>
                      <a:cxn ang="0">
                        <a:pos x="462" y="348"/>
                      </a:cxn>
                      <a:cxn ang="0">
                        <a:pos x="450" y="394"/>
                      </a:cxn>
                      <a:cxn ang="0">
                        <a:pos x="500" y="464"/>
                      </a:cxn>
                      <a:cxn ang="0">
                        <a:pos x="510" y="524"/>
                      </a:cxn>
                      <a:cxn ang="0">
                        <a:pos x="526" y="560"/>
                      </a:cxn>
                      <a:cxn ang="0">
                        <a:pos x="492" y="544"/>
                      </a:cxn>
                      <a:cxn ang="0">
                        <a:pos x="470" y="518"/>
                      </a:cxn>
                      <a:cxn ang="0">
                        <a:pos x="422" y="424"/>
                      </a:cxn>
                      <a:cxn ang="0">
                        <a:pos x="426" y="310"/>
                      </a:cxn>
                      <a:cxn ang="0">
                        <a:pos x="422" y="268"/>
                      </a:cxn>
                      <a:cxn ang="0">
                        <a:pos x="412" y="276"/>
                      </a:cxn>
                      <a:cxn ang="0">
                        <a:pos x="386" y="266"/>
                      </a:cxn>
                      <a:cxn ang="0">
                        <a:pos x="360" y="170"/>
                      </a:cxn>
                      <a:cxn ang="0">
                        <a:pos x="330" y="166"/>
                      </a:cxn>
                      <a:cxn ang="0">
                        <a:pos x="288" y="172"/>
                      </a:cxn>
                      <a:cxn ang="0">
                        <a:pos x="242" y="232"/>
                      </a:cxn>
                      <a:cxn ang="0">
                        <a:pos x="196" y="268"/>
                      </a:cxn>
                      <a:cxn ang="0">
                        <a:pos x="184" y="274"/>
                      </a:cxn>
                      <a:cxn ang="0">
                        <a:pos x="160" y="328"/>
                      </a:cxn>
                      <a:cxn ang="0">
                        <a:pos x="152" y="354"/>
                      </a:cxn>
                      <a:cxn ang="0">
                        <a:pos x="128" y="404"/>
                      </a:cxn>
                      <a:cxn ang="0">
                        <a:pos x="94" y="392"/>
                      </a:cxn>
                      <a:cxn ang="0">
                        <a:pos x="66" y="258"/>
                      </a:cxn>
                      <a:cxn ang="0">
                        <a:pos x="72" y="156"/>
                      </a:cxn>
                      <a:cxn ang="0">
                        <a:pos x="44" y="180"/>
                      </a:cxn>
                      <a:cxn ang="0">
                        <a:pos x="20" y="150"/>
                      </a:cxn>
                      <a:cxn ang="0">
                        <a:pos x="24" y="138"/>
                      </a:cxn>
                      <a:cxn ang="0">
                        <a:pos x="0" y="92"/>
                      </a:cxn>
                      <a:cxn ang="0">
                        <a:pos x="798" y="6"/>
                      </a:cxn>
                    </a:cxnLst>
                    <a:rect l="0" t="0" r="r" b="b"/>
                    <a:pathLst>
                      <a:path w="812" h="564">
                        <a:moveTo>
                          <a:pt x="798" y="6"/>
                        </a:moveTo>
                        <a:cubicBezTo>
                          <a:pt x="801" y="15"/>
                          <a:pt x="809" y="16"/>
                          <a:pt x="812" y="26"/>
                        </a:cubicBezTo>
                        <a:cubicBezTo>
                          <a:pt x="809" y="36"/>
                          <a:pt x="801" y="41"/>
                          <a:pt x="796" y="50"/>
                        </a:cubicBezTo>
                        <a:cubicBezTo>
                          <a:pt x="791" y="61"/>
                          <a:pt x="788" y="71"/>
                          <a:pt x="778" y="78"/>
                        </a:cubicBezTo>
                        <a:cubicBezTo>
                          <a:pt x="773" y="85"/>
                          <a:pt x="771" y="88"/>
                          <a:pt x="774" y="96"/>
                        </a:cubicBezTo>
                        <a:cubicBezTo>
                          <a:pt x="767" y="107"/>
                          <a:pt x="758" y="114"/>
                          <a:pt x="748" y="122"/>
                        </a:cubicBezTo>
                        <a:cubicBezTo>
                          <a:pt x="744" y="125"/>
                          <a:pt x="736" y="130"/>
                          <a:pt x="736" y="130"/>
                        </a:cubicBezTo>
                        <a:cubicBezTo>
                          <a:pt x="740" y="141"/>
                          <a:pt x="731" y="140"/>
                          <a:pt x="722" y="142"/>
                        </a:cubicBezTo>
                        <a:cubicBezTo>
                          <a:pt x="716" y="148"/>
                          <a:pt x="712" y="151"/>
                          <a:pt x="704" y="154"/>
                        </a:cubicBezTo>
                        <a:cubicBezTo>
                          <a:pt x="686" y="150"/>
                          <a:pt x="650" y="169"/>
                          <a:pt x="634" y="180"/>
                        </a:cubicBezTo>
                        <a:cubicBezTo>
                          <a:pt x="636" y="189"/>
                          <a:pt x="631" y="193"/>
                          <a:pt x="640" y="196"/>
                        </a:cubicBezTo>
                        <a:cubicBezTo>
                          <a:pt x="643" y="205"/>
                          <a:pt x="640" y="207"/>
                          <a:pt x="632" y="210"/>
                        </a:cubicBezTo>
                        <a:cubicBezTo>
                          <a:pt x="626" y="219"/>
                          <a:pt x="623" y="226"/>
                          <a:pt x="614" y="232"/>
                        </a:cubicBezTo>
                        <a:cubicBezTo>
                          <a:pt x="611" y="231"/>
                          <a:pt x="606" y="233"/>
                          <a:pt x="604" y="230"/>
                        </a:cubicBezTo>
                        <a:cubicBezTo>
                          <a:pt x="599" y="220"/>
                          <a:pt x="610" y="199"/>
                          <a:pt x="620" y="196"/>
                        </a:cubicBezTo>
                        <a:cubicBezTo>
                          <a:pt x="623" y="187"/>
                          <a:pt x="617" y="187"/>
                          <a:pt x="620" y="178"/>
                        </a:cubicBezTo>
                        <a:cubicBezTo>
                          <a:pt x="617" y="164"/>
                          <a:pt x="609" y="168"/>
                          <a:pt x="598" y="172"/>
                        </a:cubicBezTo>
                        <a:cubicBezTo>
                          <a:pt x="592" y="180"/>
                          <a:pt x="585" y="185"/>
                          <a:pt x="576" y="188"/>
                        </a:cubicBezTo>
                        <a:cubicBezTo>
                          <a:pt x="572" y="194"/>
                          <a:pt x="568" y="200"/>
                          <a:pt x="564" y="206"/>
                        </a:cubicBezTo>
                        <a:cubicBezTo>
                          <a:pt x="561" y="210"/>
                          <a:pt x="556" y="218"/>
                          <a:pt x="556" y="218"/>
                        </a:cubicBezTo>
                        <a:cubicBezTo>
                          <a:pt x="558" y="234"/>
                          <a:pt x="559" y="243"/>
                          <a:pt x="572" y="252"/>
                        </a:cubicBezTo>
                        <a:cubicBezTo>
                          <a:pt x="579" y="262"/>
                          <a:pt x="586" y="273"/>
                          <a:pt x="596" y="280"/>
                        </a:cubicBezTo>
                        <a:cubicBezTo>
                          <a:pt x="598" y="286"/>
                          <a:pt x="602" y="298"/>
                          <a:pt x="602" y="298"/>
                        </a:cubicBezTo>
                        <a:cubicBezTo>
                          <a:pt x="601" y="308"/>
                          <a:pt x="599" y="361"/>
                          <a:pt x="594" y="368"/>
                        </a:cubicBezTo>
                        <a:cubicBezTo>
                          <a:pt x="590" y="374"/>
                          <a:pt x="576" y="378"/>
                          <a:pt x="570" y="382"/>
                        </a:cubicBezTo>
                        <a:cubicBezTo>
                          <a:pt x="563" y="393"/>
                          <a:pt x="550" y="396"/>
                          <a:pt x="542" y="406"/>
                        </a:cubicBezTo>
                        <a:cubicBezTo>
                          <a:pt x="536" y="413"/>
                          <a:pt x="539" y="417"/>
                          <a:pt x="530" y="420"/>
                        </a:cubicBezTo>
                        <a:cubicBezTo>
                          <a:pt x="526" y="408"/>
                          <a:pt x="538" y="391"/>
                          <a:pt x="522" y="386"/>
                        </a:cubicBezTo>
                        <a:cubicBezTo>
                          <a:pt x="516" y="377"/>
                          <a:pt x="510" y="364"/>
                          <a:pt x="502" y="356"/>
                        </a:cubicBezTo>
                        <a:cubicBezTo>
                          <a:pt x="497" y="341"/>
                          <a:pt x="505" y="360"/>
                          <a:pt x="482" y="348"/>
                        </a:cubicBezTo>
                        <a:cubicBezTo>
                          <a:pt x="478" y="346"/>
                          <a:pt x="478" y="339"/>
                          <a:pt x="474" y="336"/>
                        </a:cubicBezTo>
                        <a:cubicBezTo>
                          <a:pt x="470" y="323"/>
                          <a:pt x="466" y="342"/>
                          <a:pt x="462" y="348"/>
                        </a:cubicBezTo>
                        <a:cubicBezTo>
                          <a:pt x="460" y="358"/>
                          <a:pt x="456" y="363"/>
                          <a:pt x="454" y="374"/>
                        </a:cubicBezTo>
                        <a:cubicBezTo>
                          <a:pt x="457" y="383"/>
                          <a:pt x="455" y="387"/>
                          <a:pt x="450" y="394"/>
                        </a:cubicBezTo>
                        <a:cubicBezTo>
                          <a:pt x="454" y="399"/>
                          <a:pt x="464" y="411"/>
                          <a:pt x="466" y="418"/>
                        </a:cubicBezTo>
                        <a:cubicBezTo>
                          <a:pt x="474" y="443"/>
                          <a:pt x="472" y="458"/>
                          <a:pt x="500" y="464"/>
                        </a:cubicBezTo>
                        <a:cubicBezTo>
                          <a:pt x="507" y="469"/>
                          <a:pt x="510" y="474"/>
                          <a:pt x="516" y="480"/>
                        </a:cubicBezTo>
                        <a:cubicBezTo>
                          <a:pt x="511" y="494"/>
                          <a:pt x="513" y="509"/>
                          <a:pt x="510" y="524"/>
                        </a:cubicBezTo>
                        <a:cubicBezTo>
                          <a:pt x="512" y="537"/>
                          <a:pt x="511" y="541"/>
                          <a:pt x="522" y="548"/>
                        </a:cubicBezTo>
                        <a:cubicBezTo>
                          <a:pt x="523" y="552"/>
                          <a:pt x="525" y="556"/>
                          <a:pt x="526" y="560"/>
                        </a:cubicBezTo>
                        <a:cubicBezTo>
                          <a:pt x="527" y="564"/>
                          <a:pt x="514" y="556"/>
                          <a:pt x="514" y="556"/>
                        </a:cubicBezTo>
                        <a:cubicBezTo>
                          <a:pt x="502" y="564"/>
                          <a:pt x="501" y="551"/>
                          <a:pt x="492" y="544"/>
                        </a:cubicBezTo>
                        <a:cubicBezTo>
                          <a:pt x="488" y="541"/>
                          <a:pt x="480" y="536"/>
                          <a:pt x="480" y="536"/>
                        </a:cubicBezTo>
                        <a:cubicBezTo>
                          <a:pt x="471" y="522"/>
                          <a:pt x="474" y="529"/>
                          <a:pt x="470" y="518"/>
                        </a:cubicBezTo>
                        <a:cubicBezTo>
                          <a:pt x="467" y="491"/>
                          <a:pt x="461" y="446"/>
                          <a:pt x="436" y="430"/>
                        </a:cubicBezTo>
                        <a:cubicBezTo>
                          <a:pt x="428" y="433"/>
                          <a:pt x="425" y="433"/>
                          <a:pt x="422" y="424"/>
                        </a:cubicBezTo>
                        <a:cubicBezTo>
                          <a:pt x="427" y="404"/>
                          <a:pt x="432" y="383"/>
                          <a:pt x="438" y="364"/>
                        </a:cubicBezTo>
                        <a:cubicBezTo>
                          <a:pt x="436" y="343"/>
                          <a:pt x="431" y="330"/>
                          <a:pt x="426" y="310"/>
                        </a:cubicBezTo>
                        <a:cubicBezTo>
                          <a:pt x="429" y="302"/>
                          <a:pt x="425" y="300"/>
                          <a:pt x="422" y="292"/>
                        </a:cubicBezTo>
                        <a:cubicBezTo>
                          <a:pt x="424" y="282"/>
                          <a:pt x="428" y="277"/>
                          <a:pt x="422" y="268"/>
                        </a:cubicBezTo>
                        <a:cubicBezTo>
                          <a:pt x="420" y="269"/>
                          <a:pt x="418" y="269"/>
                          <a:pt x="416" y="270"/>
                        </a:cubicBezTo>
                        <a:cubicBezTo>
                          <a:pt x="414" y="272"/>
                          <a:pt x="414" y="275"/>
                          <a:pt x="412" y="276"/>
                        </a:cubicBezTo>
                        <a:cubicBezTo>
                          <a:pt x="408" y="278"/>
                          <a:pt x="400" y="280"/>
                          <a:pt x="400" y="280"/>
                        </a:cubicBezTo>
                        <a:cubicBezTo>
                          <a:pt x="394" y="274"/>
                          <a:pt x="389" y="274"/>
                          <a:pt x="386" y="266"/>
                        </a:cubicBezTo>
                        <a:cubicBezTo>
                          <a:pt x="391" y="251"/>
                          <a:pt x="379" y="206"/>
                          <a:pt x="364" y="196"/>
                        </a:cubicBezTo>
                        <a:cubicBezTo>
                          <a:pt x="357" y="186"/>
                          <a:pt x="358" y="182"/>
                          <a:pt x="360" y="170"/>
                        </a:cubicBezTo>
                        <a:cubicBezTo>
                          <a:pt x="358" y="160"/>
                          <a:pt x="356" y="147"/>
                          <a:pt x="346" y="144"/>
                        </a:cubicBezTo>
                        <a:cubicBezTo>
                          <a:pt x="343" y="154"/>
                          <a:pt x="338" y="160"/>
                          <a:pt x="330" y="166"/>
                        </a:cubicBezTo>
                        <a:cubicBezTo>
                          <a:pt x="323" y="164"/>
                          <a:pt x="308" y="160"/>
                          <a:pt x="308" y="160"/>
                        </a:cubicBezTo>
                        <a:cubicBezTo>
                          <a:pt x="296" y="162"/>
                          <a:pt x="297" y="166"/>
                          <a:pt x="288" y="172"/>
                        </a:cubicBezTo>
                        <a:cubicBezTo>
                          <a:pt x="284" y="185"/>
                          <a:pt x="282" y="191"/>
                          <a:pt x="268" y="196"/>
                        </a:cubicBezTo>
                        <a:cubicBezTo>
                          <a:pt x="264" y="200"/>
                          <a:pt x="243" y="231"/>
                          <a:pt x="242" y="232"/>
                        </a:cubicBezTo>
                        <a:cubicBezTo>
                          <a:pt x="231" y="239"/>
                          <a:pt x="215" y="247"/>
                          <a:pt x="206" y="256"/>
                        </a:cubicBezTo>
                        <a:cubicBezTo>
                          <a:pt x="202" y="260"/>
                          <a:pt x="200" y="265"/>
                          <a:pt x="196" y="268"/>
                        </a:cubicBezTo>
                        <a:cubicBezTo>
                          <a:pt x="194" y="269"/>
                          <a:pt x="192" y="269"/>
                          <a:pt x="190" y="270"/>
                        </a:cubicBezTo>
                        <a:cubicBezTo>
                          <a:pt x="188" y="271"/>
                          <a:pt x="186" y="272"/>
                          <a:pt x="184" y="274"/>
                        </a:cubicBezTo>
                        <a:cubicBezTo>
                          <a:pt x="180" y="278"/>
                          <a:pt x="172" y="286"/>
                          <a:pt x="172" y="286"/>
                        </a:cubicBezTo>
                        <a:cubicBezTo>
                          <a:pt x="167" y="300"/>
                          <a:pt x="165" y="314"/>
                          <a:pt x="160" y="328"/>
                        </a:cubicBezTo>
                        <a:cubicBezTo>
                          <a:pt x="158" y="335"/>
                          <a:pt x="156" y="341"/>
                          <a:pt x="154" y="348"/>
                        </a:cubicBezTo>
                        <a:cubicBezTo>
                          <a:pt x="153" y="350"/>
                          <a:pt x="152" y="354"/>
                          <a:pt x="152" y="354"/>
                        </a:cubicBezTo>
                        <a:cubicBezTo>
                          <a:pt x="152" y="359"/>
                          <a:pt x="156" y="384"/>
                          <a:pt x="146" y="392"/>
                        </a:cubicBezTo>
                        <a:cubicBezTo>
                          <a:pt x="141" y="397"/>
                          <a:pt x="128" y="404"/>
                          <a:pt x="128" y="404"/>
                        </a:cubicBezTo>
                        <a:cubicBezTo>
                          <a:pt x="125" y="412"/>
                          <a:pt x="122" y="421"/>
                          <a:pt x="114" y="424"/>
                        </a:cubicBezTo>
                        <a:cubicBezTo>
                          <a:pt x="100" y="419"/>
                          <a:pt x="97" y="405"/>
                          <a:pt x="94" y="392"/>
                        </a:cubicBezTo>
                        <a:cubicBezTo>
                          <a:pt x="86" y="362"/>
                          <a:pt x="82" y="332"/>
                          <a:pt x="72" y="302"/>
                        </a:cubicBezTo>
                        <a:cubicBezTo>
                          <a:pt x="71" y="281"/>
                          <a:pt x="70" y="275"/>
                          <a:pt x="66" y="258"/>
                        </a:cubicBezTo>
                        <a:cubicBezTo>
                          <a:pt x="66" y="251"/>
                          <a:pt x="68" y="219"/>
                          <a:pt x="64" y="208"/>
                        </a:cubicBezTo>
                        <a:cubicBezTo>
                          <a:pt x="70" y="191"/>
                          <a:pt x="66" y="173"/>
                          <a:pt x="72" y="156"/>
                        </a:cubicBezTo>
                        <a:cubicBezTo>
                          <a:pt x="66" y="139"/>
                          <a:pt x="60" y="168"/>
                          <a:pt x="56" y="172"/>
                        </a:cubicBezTo>
                        <a:cubicBezTo>
                          <a:pt x="53" y="175"/>
                          <a:pt x="44" y="180"/>
                          <a:pt x="44" y="180"/>
                        </a:cubicBezTo>
                        <a:cubicBezTo>
                          <a:pt x="35" y="177"/>
                          <a:pt x="28" y="173"/>
                          <a:pt x="24" y="162"/>
                        </a:cubicBezTo>
                        <a:cubicBezTo>
                          <a:pt x="23" y="158"/>
                          <a:pt x="20" y="150"/>
                          <a:pt x="20" y="150"/>
                        </a:cubicBezTo>
                        <a:cubicBezTo>
                          <a:pt x="30" y="148"/>
                          <a:pt x="30" y="143"/>
                          <a:pt x="38" y="138"/>
                        </a:cubicBezTo>
                        <a:cubicBezTo>
                          <a:pt x="35" y="128"/>
                          <a:pt x="31" y="133"/>
                          <a:pt x="24" y="138"/>
                        </a:cubicBezTo>
                        <a:cubicBezTo>
                          <a:pt x="15" y="135"/>
                          <a:pt x="15" y="132"/>
                          <a:pt x="18" y="124"/>
                        </a:cubicBezTo>
                        <a:cubicBezTo>
                          <a:pt x="11" y="114"/>
                          <a:pt x="9" y="101"/>
                          <a:pt x="0" y="92"/>
                        </a:cubicBezTo>
                        <a:lnTo>
                          <a:pt x="76" y="0"/>
                        </a:lnTo>
                        <a:lnTo>
                          <a:pt x="798" y="6"/>
                        </a:ln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eaLnBrk="0" hangingPunct="0">
                      <a:defRPr/>
                    </a:pPr>
                    <a:endParaRPr lang="zh-CN" altLang="en-US">
                      <a:ea typeface="宋体" pitchFamily="2" charset="-122"/>
                    </a:endParaRPr>
                  </a:p>
                </p:txBody>
              </p:sp>
              <p:sp>
                <p:nvSpPr>
                  <p:cNvPr id="3168" name="Freeform 96"/>
                  <p:cNvSpPr>
                    <a:spLocks/>
                  </p:cNvSpPr>
                  <p:nvPr/>
                </p:nvSpPr>
                <p:spPr bwMode="ltGray">
                  <a:xfrm>
                    <a:off x="4322" y="519"/>
                    <a:ext cx="19" cy="29"/>
                  </a:xfrm>
                  <a:custGeom>
                    <a:avLst/>
                    <a:gdLst/>
                    <a:ahLst/>
                    <a:cxnLst>
                      <a:cxn ang="0">
                        <a:pos x="7" y="11"/>
                      </a:cxn>
                      <a:cxn ang="0">
                        <a:pos x="17" y="3"/>
                      </a:cxn>
                      <a:cxn ang="0">
                        <a:pos x="37" y="33"/>
                      </a:cxn>
                      <a:cxn ang="0">
                        <a:pos x="19" y="85"/>
                      </a:cxn>
                      <a:cxn ang="0">
                        <a:pos x="1" y="69"/>
                      </a:cxn>
                      <a:cxn ang="0">
                        <a:pos x="7" y="11"/>
                      </a:cxn>
                    </a:cxnLst>
                    <a:rect l="0" t="0" r="r" b="b"/>
                    <a:pathLst>
                      <a:path w="43" h="85">
                        <a:moveTo>
                          <a:pt x="7" y="11"/>
                        </a:moveTo>
                        <a:cubicBezTo>
                          <a:pt x="4" y="2"/>
                          <a:pt x="9" y="0"/>
                          <a:pt x="17" y="3"/>
                        </a:cubicBezTo>
                        <a:cubicBezTo>
                          <a:pt x="24" y="13"/>
                          <a:pt x="28" y="24"/>
                          <a:pt x="37" y="33"/>
                        </a:cubicBezTo>
                        <a:cubicBezTo>
                          <a:pt x="43" y="52"/>
                          <a:pt x="40" y="78"/>
                          <a:pt x="19" y="85"/>
                        </a:cubicBezTo>
                        <a:cubicBezTo>
                          <a:pt x="6" y="81"/>
                          <a:pt x="5" y="81"/>
                          <a:pt x="1" y="69"/>
                        </a:cubicBezTo>
                        <a:cubicBezTo>
                          <a:pt x="2" y="66"/>
                          <a:pt x="0" y="4"/>
                          <a:pt x="7" y="11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eaLnBrk="0" hangingPunct="0">
                      <a:defRPr/>
                    </a:pPr>
                    <a:endParaRPr lang="zh-CN" altLang="en-US">
                      <a:ea typeface="宋体" pitchFamily="2" charset="-122"/>
                    </a:endParaRPr>
                  </a:p>
                </p:txBody>
              </p:sp>
              <p:sp>
                <p:nvSpPr>
                  <p:cNvPr id="3169" name="Freeform 97"/>
                  <p:cNvSpPr>
                    <a:spLocks/>
                  </p:cNvSpPr>
                  <p:nvPr/>
                </p:nvSpPr>
                <p:spPr bwMode="ltGray">
                  <a:xfrm>
                    <a:off x="4588" y="421"/>
                    <a:ext cx="18" cy="24"/>
                  </a:xfrm>
                  <a:custGeom>
                    <a:avLst/>
                    <a:gdLst/>
                    <a:ahLst/>
                    <a:cxnLst>
                      <a:cxn ang="0">
                        <a:pos x="13" y="28"/>
                      </a:cxn>
                      <a:cxn ang="0">
                        <a:pos x="29" y="2"/>
                      </a:cxn>
                      <a:cxn ang="0">
                        <a:pos x="43" y="4"/>
                      </a:cxn>
                      <a:cxn ang="0">
                        <a:pos x="39" y="26"/>
                      </a:cxn>
                      <a:cxn ang="0">
                        <a:pos x="13" y="74"/>
                      </a:cxn>
                      <a:cxn ang="0">
                        <a:pos x="7" y="60"/>
                      </a:cxn>
                      <a:cxn ang="0">
                        <a:pos x="3" y="36"/>
                      </a:cxn>
                      <a:cxn ang="0">
                        <a:pos x="13" y="28"/>
                      </a:cxn>
                    </a:cxnLst>
                    <a:rect l="0" t="0" r="r" b="b"/>
                    <a:pathLst>
                      <a:path w="44" h="74">
                        <a:moveTo>
                          <a:pt x="13" y="28"/>
                        </a:moveTo>
                        <a:cubicBezTo>
                          <a:pt x="15" y="13"/>
                          <a:pt x="14" y="7"/>
                          <a:pt x="29" y="2"/>
                        </a:cubicBezTo>
                        <a:cubicBezTo>
                          <a:pt x="34" y="3"/>
                          <a:pt x="40" y="0"/>
                          <a:pt x="43" y="4"/>
                        </a:cubicBezTo>
                        <a:cubicBezTo>
                          <a:pt x="44" y="6"/>
                          <a:pt x="41" y="21"/>
                          <a:pt x="39" y="26"/>
                        </a:cubicBezTo>
                        <a:cubicBezTo>
                          <a:pt x="31" y="43"/>
                          <a:pt x="30" y="63"/>
                          <a:pt x="13" y="74"/>
                        </a:cubicBezTo>
                        <a:cubicBezTo>
                          <a:pt x="4" y="71"/>
                          <a:pt x="4" y="68"/>
                          <a:pt x="7" y="60"/>
                        </a:cubicBezTo>
                        <a:cubicBezTo>
                          <a:pt x="5" y="50"/>
                          <a:pt x="0" y="46"/>
                          <a:pt x="3" y="36"/>
                        </a:cubicBezTo>
                        <a:cubicBezTo>
                          <a:pt x="4" y="32"/>
                          <a:pt x="8" y="23"/>
                          <a:pt x="13" y="28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eaLnBrk="0" hangingPunct="0">
                      <a:defRPr/>
                    </a:pPr>
                    <a:endParaRPr lang="zh-CN" altLang="en-US">
                      <a:ea typeface="宋体" pitchFamily="2" charset="-122"/>
                    </a:endParaRPr>
                  </a:p>
                </p:txBody>
              </p:sp>
              <p:sp>
                <p:nvSpPr>
                  <p:cNvPr id="3170" name="Freeform 98"/>
                  <p:cNvSpPr>
                    <a:spLocks/>
                  </p:cNvSpPr>
                  <p:nvPr/>
                </p:nvSpPr>
                <p:spPr bwMode="ltGray">
                  <a:xfrm>
                    <a:off x="4639" y="409"/>
                    <a:ext cx="9" cy="10"/>
                  </a:xfrm>
                  <a:custGeom>
                    <a:avLst/>
                    <a:gdLst/>
                    <a:ahLst/>
                    <a:cxnLst>
                      <a:cxn ang="0">
                        <a:pos x="7" y="16"/>
                      </a:cxn>
                      <a:cxn ang="0">
                        <a:pos x="5" y="30"/>
                      </a:cxn>
                      <a:cxn ang="0">
                        <a:pos x="7" y="16"/>
                      </a:cxn>
                    </a:cxnLst>
                    <a:rect l="0" t="0" r="r" b="b"/>
                    <a:pathLst>
                      <a:path w="20" h="30">
                        <a:moveTo>
                          <a:pt x="7" y="16"/>
                        </a:moveTo>
                        <a:cubicBezTo>
                          <a:pt x="18" y="0"/>
                          <a:pt x="20" y="20"/>
                          <a:pt x="5" y="30"/>
                        </a:cubicBezTo>
                        <a:cubicBezTo>
                          <a:pt x="0" y="23"/>
                          <a:pt x="1" y="22"/>
                          <a:pt x="7" y="16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eaLnBrk="0" hangingPunct="0">
                      <a:defRPr/>
                    </a:pPr>
                    <a:endParaRPr lang="zh-CN" altLang="en-US">
                      <a:ea typeface="宋体" pitchFamily="2" charset="-122"/>
                    </a:endParaRPr>
                  </a:p>
                </p:txBody>
              </p:sp>
              <p:sp>
                <p:nvSpPr>
                  <p:cNvPr id="3171" name="Freeform 99"/>
                  <p:cNvSpPr>
                    <a:spLocks/>
                  </p:cNvSpPr>
                  <p:nvPr/>
                </p:nvSpPr>
                <p:spPr bwMode="ltGray">
                  <a:xfrm>
                    <a:off x="3709" y="315"/>
                    <a:ext cx="433" cy="354"/>
                  </a:xfrm>
                  <a:custGeom>
                    <a:avLst/>
                    <a:gdLst/>
                    <a:ahLst/>
                    <a:cxnLst>
                      <a:cxn ang="0">
                        <a:pos x="481" y="464"/>
                      </a:cxn>
                      <a:cxn ang="0">
                        <a:pos x="486" y="451"/>
                      </a:cxn>
                      <a:cxn ang="0">
                        <a:pos x="500" y="413"/>
                      </a:cxn>
                      <a:cxn ang="0">
                        <a:pos x="309" y="287"/>
                      </a:cxn>
                      <a:cxn ang="0">
                        <a:pos x="282" y="346"/>
                      </a:cxn>
                      <a:cxn ang="0">
                        <a:pos x="303" y="556"/>
                      </a:cxn>
                      <a:cxn ang="0">
                        <a:pos x="282" y="494"/>
                      </a:cxn>
                      <a:cxn ang="0">
                        <a:pos x="242" y="439"/>
                      </a:cxn>
                      <a:cxn ang="0">
                        <a:pos x="245" y="413"/>
                      </a:cxn>
                      <a:cxn ang="0">
                        <a:pos x="247" y="394"/>
                      </a:cxn>
                      <a:cxn ang="0">
                        <a:pos x="220" y="375"/>
                      </a:cxn>
                      <a:cxn ang="0">
                        <a:pos x="194" y="346"/>
                      </a:cxn>
                      <a:cxn ang="0">
                        <a:pos x="148" y="354"/>
                      </a:cxn>
                      <a:cxn ang="0">
                        <a:pos x="126" y="365"/>
                      </a:cxn>
                      <a:cxn ang="0">
                        <a:pos x="78" y="365"/>
                      </a:cxn>
                      <a:cxn ang="0">
                        <a:pos x="22" y="312"/>
                      </a:cxn>
                      <a:cxn ang="0">
                        <a:pos x="11" y="295"/>
                      </a:cxn>
                      <a:cxn ang="0">
                        <a:pos x="0" y="264"/>
                      </a:cxn>
                      <a:cxn ang="0">
                        <a:pos x="24" y="213"/>
                      </a:cxn>
                      <a:cxn ang="0">
                        <a:pos x="32" y="181"/>
                      </a:cxn>
                      <a:cxn ang="0">
                        <a:pos x="51" y="143"/>
                      </a:cxn>
                      <a:cxn ang="0">
                        <a:pos x="81" y="116"/>
                      </a:cxn>
                      <a:cxn ang="0">
                        <a:pos x="167" y="67"/>
                      </a:cxn>
                      <a:cxn ang="0">
                        <a:pos x="220" y="30"/>
                      </a:cxn>
                      <a:cxn ang="0">
                        <a:pos x="258" y="6"/>
                      </a:cxn>
                      <a:cxn ang="0">
                        <a:pos x="363" y="2"/>
                      </a:cxn>
                      <a:cxn ang="0">
                        <a:pos x="398" y="0"/>
                      </a:cxn>
                      <a:cxn ang="0">
                        <a:pos x="384" y="34"/>
                      </a:cxn>
                      <a:cxn ang="0">
                        <a:pos x="443" y="84"/>
                      </a:cxn>
                      <a:cxn ang="0">
                        <a:pos x="497" y="74"/>
                      </a:cxn>
                      <a:cxn ang="0">
                        <a:pos x="529" y="82"/>
                      </a:cxn>
                      <a:cxn ang="0">
                        <a:pos x="559" y="97"/>
                      </a:cxn>
                      <a:cxn ang="0">
                        <a:pos x="572" y="188"/>
                      </a:cxn>
                      <a:cxn ang="0">
                        <a:pos x="572" y="240"/>
                      </a:cxn>
                      <a:cxn ang="0">
                        <a:pos x="599" y="283"/>
                      </a:cxn>
                      <a:cxn ang="0">
                        <a:pos x="645" y="300"/>
                      </a:cxn>
                      <a:cxn ang="0">
                        <a:pos x="680" y="295"/>
                      </a:cxn>
                      <a:cxn ang="0">
                        <a:pos x="664" y="340"/>
                      </a:cxn>
                      <a:cxn ang="0">
                        <a:pos x="599" y="407"/>
                      </a:cxn>
                      <a:cxn ang="0">
                        <a:pos x="548" y="485"/>
                      </a:cxn>
                      <a:cxn ang="0">
                        <a:pos x="556" y="508"/>
                      </a:cxn>
                      <a:cxn ang="0">
                        <a:pos x="435" y="556"/>
                      </a:cxn>
                    </a:cxnLst>
                    <a:rect l="0" t="0" r="r" b="b"/>
                    <a:pathLst>
                      <a:path w="682" h="557">
                        <a:moveTo>
                          <a:pt x="435" y="556"/>
                        </a:moveTo>
                        <a:lnTo>
                          <a:pt x="481" y="464"/>
                        </a:lnTo>
                        <a:lnTo>
                          <a:pt x="473" y="449"/>
                        </a:lnTo>
                        <a:lnTo>
                          <a:pt x="486" y="451"/>
                        </a:lnTo>
                        <a:lnTo>
                          <a:pt x="495" y="441"/>
                        </a:lnTo>
                        <a:lnTo>
                          <a:pt x="500" y="413"/>
                        </a:lnTo>
                        <a:lnTo>
                          <a:pt x="500" y="371"/>
                        </a:lnTo>
                        <a:lnTo>
                          <a:pt x="309" y="287"/>
                        </a:lnTo>
                        <a:lnTo>
                          <a:pt x="296" y="308"/>
                        </a:lnTo>
                        <a:lnTo>
                          <a:pt x="282" y="346"/>
                        </a:lnTo>
                        <a:lnTo>
                          <a:pt x="396" y="557"/>
                        </a:lnTo>
                        <a:lnTo>
                          <a:pt x="303" y="556"/>
                        </a:lnTo>
                        <a:lnTo>
                          <a:pt x="304" y="536"/>
                        </a:lnTo>
                        <a:cubicBezTo>
                          <a:pt x="284" y="520"/>
                          <a:pt x="296" y="510"/>
                          <a:pt x="282" y="494"/>
                        </a:cubicBezTo>
                        <a:cubicBezTo>
                          <a:pt x="276" y="475"/>
                          <a:pt x="267" y="468"/>
                          <a:pt x="253" y="451"/>
                        </a:cubicBezTo>
                        <a:cubicBezTo>
                          <a:pt x="249" y="447"/>
                          <a:pt x="245" y="443"/>
                          <a:pt x="242" y="439"/>
                        </a:cubicBezTo>
                        <a:lnTo>
                          <a:pt x="237" y="432"/>
                        </a:lnTo>
                        <a:cubicBezTo>
                          <a:pt x="237" y="432"/>
                          <a:pt x="245" y="413"/>
                          <a:pt x="245" y="413"/>
                        </a:cubicBezTo>
                        <a:cubicBezTo>
                          <a:pt x="247" y="409"/>
                          <a:pt x="250" y="401"/>
                          <a:pt x="250" y="401"/>
                        </a:cubicBezTo>
                        <a:cubicBezTo>
                          <a:pt x="249" y="399"/>
                          <a:pt x="247" y="397"/>
                          <a:pt x="247" y="394"/>
                        </a:cubicBezTo>
                        <a:cubicBezTo>
                          <a:pt x="248" y="390"/>
                          <a:pt x="253" y="382"/>
                          <a:pt x="253" y="382"/>
                        </a:cubicBezTo>
                        <a:cubicBezTo>
                          <a:pt x="243" y="370"/>
                          <a:pt x="237" y="371"/>
                          <a:pt x="220" y="375"/>
                        </a:cubicBezTo>
                        <a:cubicBezTo>
                          <a:pt x="217" y="371"/>
                          <a:pt x="210" y="369"/>
                          <a:pt x="207" y="365"/>
                        </a:cubicBezTo>
                        <a:cubicBezTo>
                          <a:pt x="185" y="337"/>
                          <a:pt x="216" y="363"/>
                          <a:pt x="194" y="346"/>
                        </a:cubicBezTo>
                        <a:cubicBezTo>
                          <a:pt x="167" y="349"/>
                          <a:pt x="179" y="346"/>
                          <a:pt x="156" y="352"/>
                        </a:cubicBezTo>
                        <a:cubicBezTo>
                          <a:pt x="153" y="353"/>
                          <a:pt x="148" y="354"/>
                          <a:pt x="148" y="354"/>
                        </a:cubicBezTo>
                        <a:cubicBezTo>
                          <a:pt x="146" y="356"/>
                          <a:pt x="145" y="359"/>
                          <a:pt x="142" y="361"/>
                        </a:cubicBezTo>
                        <a:cubicBezTo>
                          <a:pt x="138" y="363"/>
                          <a:pt x="126" y="365"/>
                          <a:pt x="126" y="365"/>
                        </a:cubicBezTo>
                        <a:cubicBezTo>
                          <a:pt x="105" y="354"/>
                          <a:pt x="116" y="355"/>
                          <a:pt x="94" y="361"/>
                        </a:cubicBezTo>
                        <a:cubicBezTo>
                          <a:pt x="89" y="362"/>
                          <a:pt x="78" y="365"/>
                          <a:pt x="78" y="365"/>
                        </a:cubicBezTo>
                        <a:cubicBezTo>
                          <a:pt x="62" y="383"/>
                          <a:pt x="46" y="346"/>
                          <a:pt x="35" y="337"/>
                        </a:cubicBezTo>
                        <a:cubicBezTo>
                          <a:pt x="32" y="330"/>
                          <a:pt x="24" y="320"/>
                          <a:pt x="22" y="312"/>
                        </a:cubicBezTo>
                        <a:cubicBezTo>
                          <a:pt x="20" y="308"/>
                          <a:pt x="22" y="303"/>
                          <a:pt x="19" y="300"/>
                        </a:cubicBezTo>
                        <a:cubicBezTo>
                          <a:pt x="17" y="297"/>
                          <a:pt x="13" y="297"/>
                          <a:pt x="11" y="295"/>
                        </a:cubicBezTo>
                        <a:cubicBezTo>
                          <a:pt x="3" y="277"/>
                          <a:pt x="15" y="306"/>
                          <a:pt x="5" y="276"/>
                        </a:cubicBezTo>
                        <a:cubicBezTo>
                          <a:pt x="4" y="272"/>
                          <a:pt x="0" y="264"/>
                          <a:pt x="0" y="264"/>
                        </a:cubicBezTo>
                        <a:cubicBezTo>
                          <a:pt x="3" y="253"/>
                          <a:pt x="2" y="248"/>
                          <a:pt x="13" y="243"/>
                        </a:cubicBezTo>
                        <a:cubicBezTo>
                          <a:pt x="20" y="221"/>
                          <a:pt x="17" y="231"/>
                          <a:pt x="24" y="213"/>
                        </a:cubicBezTo>
                        <a:cubicBezTo>
                          <a:pt x="26" y="209"/>
                          <a:pt x="30" y="200"/>
                          <a:pt x="30" y="200"/>
                        </a:cubicBezTo>
                        <a:cubicBezTo>
                          <a:pt x="26" y="192"/>
                          <a:pt x="24" y="191"/>
                          <a:pt x="32" y="181"/>
                        </a:cubicBezTo>
                        <a:cubicBezTo>
                          <a:pt x="36" y="177"/>
                          <a:pt x="43" y="169"/>
                          <a:pt x="43" y="169"/>
                        </a:cubicBezTo>
                        <a:cubicBezTo>
                          <a:pt x="37" y="155"/>
                          <a:pt x="36" y="153"/>
                          <a:pt x="51" y="143"/>
                        </a:cubicBezTo>
                        <a:cubicBezTo>
                          <a:pt x="56" y="140"/>
                          <a:pt x="67" y="135"/>
                          <a:pt x="67" y="135"/>
                        </a:cubicBezTo>
                        <a:cubicBezTo>
                          <a:pt x="73" y="129"/>
                          <a:pt x="75" y="122"/>
                          <a:pt x="81" y="116"/>
                        </a:cubicBezTo>
                        <a:cubicBezTo>
                          <a:pt x="89" y="107"/>
                          <a:pt x="102" y="105"/>
                          <a:pt x="113" y="99"/>
                        </a:cubicBezTo>
                        <a:cubicBezTo>
                          <a:pt x="125" y="85"/>
                          <a:pt x="149" y="76"/>
                          <a:pt x="167" y="67"/>
                        </a:cubicBezTo>
                        <a:cubicBezTo>
                          <a:pt x="174" y="59"/>
                          <a:pt x="175" y="50"/>
                          <a:pt x="188" y="46"/>
                        </a:cubicBezTo>
                        <a:cubicBezTo>
                          <a:pt x="198" y="39"/>
                          <a:pt x="208" y="36"/>
                          <a:pt x="220" y="30"/>
                        </a:cubicBezTo>
                        <a:cubicBezTo>
                          <a:pt x="223" y="28"/>
                          <a:pt x="228" y="25"/>
                          <a:pt x="228" y="25"/>
                        </a:cubicBezTo>
                        <a:cubicBezTo>
                          <a:pt x="237" y="16"/>
                          <a:pt x="245" y="10"/>
                          <a:pt x="258" y="6"/>
                        </a:cubicBezTo>
                        <a:cubicBezTo>
                          <a:pt x="269" y="31"/>
                          <a:pt x="301" y="6"/>
                          <a:pt x="320" y="4"/>
                        </a:cubicBezTo>
                        <a:cubicBezTo>
                          <a:pt x="334" y="3"/>
                          <a:pt x="349" y="3"/>
                          <a:pt x="363" y="2"/>
                        </a:cubicBezTo>
                        <a:cubicBezTo>
                          <a:pt x="369" y="3"/>
                          <a:pt x="376" y="5"/>
                          <a:pt x="382" y="4"/>
                        </a:cubicBezTo>
                        <a:cubicBezTo>
                          <a:pt x="387" y="4"/>
                          <a:pt x="398" y="0"/>
                          <a:pt x="398" y="0"/>
                        </a:cubicBezTo>
                        <a:cubicBezTo>
                          <a:pt x="415" y="8"/>
                          <a:pt x="406" y="16"/>
                          <a:pt x="400" y="30"/>
                        </a:cubicBezTo>
                        <a:cubicBezTo>
                          <a:pt x="398" y="34"/>
                          <a:pt x="384" y="34"/>
                          <a:pt x="384" y="34"/>
                        </a:cubicBezTo>
                        <a:cubicBezTo>
                          <a:pt x="379" y="47"/>
                          <a:pt x="398" y="51"/>
                          <a:pt x="411" y="55"/>
                        </a:cubicBezTo>
                        <a:cubicBezTo>
                          <a:pt x="419" y="72"/>
                          <a:pt x="421" y="79"/>
                          <a:pt x="443" y="84"/>
                        </a:cubicBezTo>
                        <a:cubicBezTo>
                          <a:pt x="461" y="71"/>
                          <a:pt x="435" y="65"/>
                          <a:pt x="468" y="57"/>
                        </a:cubicBezTo>
                        <a:cubicBezTo>
                          <a:pt x="482" y="61"/>
                          <a:pt x="485" y="70"/>
                          <a:pt x="497" y="74"/>
                        </a:cubicBezTo>
                        <a:cubicBezTo>
                          <a:pt x="505" y="76"/>
                          <a:pt x="513" y="78"/>
                          <a:pt x="521" y="80"/>
                        </a:cubicBezTo>
                        <a:cubicBezTo>
                          <a:pt x="524" y="81"/>
                          <a:pt x="529" y="82"/>
                          <a:pt x="529" y="82"/>
                        </a:cubicBezTo>
                        <a:cubicBezTo>
                          <a:pt x="547" y="78"/>
                          <a:pt x="547" y="76"/>
                          <a:pt x="562" y="84"/>
                        </a:cubicBezTo>
                        <a:cubicBezTo>
                          <a:pt x="566" y="95"/>
                          <a:pt x="565" y="86"/>
                          <a:pt x="559" y="97"/>
                        </a:cubicBezTo>
                        <a:cubicBezTo>
                          <a:pt x="557" y="101"/>
                          <a:pt x="554" y="110"/>
                          <a:pt x="554" y="110"/>
                        </a:cubicBezTo>
                        <a:cubicBezTo>
                          <a:pt x="556" y="132"/>
                          <a:pt x="556" y="168"/>
                          <a:pt x="572" y="188"/>
                        </a:cubicBezTo>
                        <a:cubicBezTo>
                          <a:pt x="568" y="198"/>
                          <a:pt x="564" y="208"/>
                          <a:pt x="562" y="219"/>
                        </a:cubicBezTo>
                        <a:cubicBezTo>
                          <a:pt x="564" y="227"/>
                          <a:pt x="569" y="233"/>
                          <a:pt x="572" y="240"/>
                        </a:cubicBezTo>
                        <a:cubicBezTo>
                          <a:pt x="573" y="247"/>
                          <a:pt x="572" y="254"/>
                          <a:pt x="575" y="259"/>
                        </a:cubicBezTo>
                        <a:cubicBezTo>
                          <a:pt x="577" y="263"/>
                          <a:pt x="595" y="272"/>
                          <a:pt x="599" y="283"/>
                        </a:cubicBezTo>
                        <a:cubicBezTo>
                          <a:pt x="594" y="295"/>
                          <a:pt x="603" y="306"/>
                          <a:pt x="618" y="310"/>
                        </a:cubicBezTo>
                        <a:cubicBezTo>
                          <a:pt x="630" y="307"/>
                          <a:pt x="638" y="308"/>
                          <a:pt x="645" y="300"/>
                        </a:cubicBezTo>
                        <a:cubicBezTo>
                          <a:pt x="660" y="302"/>
                          <a:pt x="663" y="303"/>
                          <a:pt x="672" y="293"/>
                        </a:cubicBezTo>
                        <a:cubicBezTo>
                          <a:pt x="675" y="294"/>
                          <a:pt x="679" y="293"/>
                          <a:pt x="680" y="295"/>
                        </a:cubicBezTo>
                        <a:cubicBezTo>
                          <a:pt x="682" y="301"/>
                          <a:pt x="674" y="321"/>
                          <a:pt x="672" y="327"/>
                        </a:cubicBezTo>
                        <a:cubicBezTo>
                          <a:pt x="668" y="340"/>
                          <a:pt x="671" y="326"/>
                          <a:pt x="664" y="340"/>
                        </a:cubicBezTo>
                        <a:cubicBezTo>
                          <a:pt x="652" y="360"/>
                          <a:pt x="646" y="381"/>
                          <a:pt x="621" y="394"/>
                        </a:cubicBezTo>
                        <a:cubicBezTo>
                          <a:pt x="614" y="402"/>
                          <a:pt x="609" y="402"/>
                          <a:pt x="599" y="407"/>
                        </a:cubicBezTo>
                        <a:cubicBezTo>
                          <a:pt x="590" y="418"/>
                          <a:pt x="579" y="429"/>
                          <a:pt x="567" y="439"/>
                        </a:cubicBezTo>
                        <a:cubicBezTo>
                          <a:pt x="560" y="454"/>
                          <a:pt x="555" y="470"/>
                          <a:pt x="548" y="485"/>
                        </a:cubicBezTo>
                        <a:cubicBezTo>
                          <a:pt x="549" y="489"/>
                          <a:pt x="550" y="492"/>
                          <a:pt x="551" y="496"/>
                        </a:cubicBezTo>
                        <a:cubicBezTo>
                          <a:pt x="552" y="500"/>
                          <a:pt x="556" y="508"/>
                          <a:pt x="556" y="508"/>
                        </a:cubicBezTo>
                        <a:cubicBezTo>
                          <a:pt x="559" y="524"/>
                          <a:pt x="562" y="546"/>
                          <a:pt x="576" y="557"/>
                        </a:cubicBezTo>
                        <a:lnTo>
                          <a:pt x="435" y="556"/>
                        </a:ln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eaLnBrk="0" hangingPunct="0">
                      <a:defRPr/>
                    </a:pPr>
                    <a:endParaRPr lang="zh-CN" altLang="en-US">
                      <a:ea typeface="宋体" pitchFamily="2" charset="-122"/>
                    </a:endParaRPr>
                  </a:p>
                </p:txBody>
              </p:sp>
              <p:sp>
                <p:nvSpPr>
                  <p:cNvPr id="3172" name="Freeform 100"/>
                  <p:cNvSpPr>
                    <a:spLocks/>
                  </p:cNvSpPr>
                  <p:nvPr/>
                </p:nvSpPr>
                <p:spPr bwMode="ltGray">
                  <a:xfrm>
                    <a:off x="3877" y="448"/>
                    <a:ext cx="163" cy="221"/>
                  </a:xfrm>
                  <a:custGeom>
                    <a:avLst/>
                    <a:gdLst/>
                    <a:ahLst/>
                    <a:cxnLst>
                      <a:cxn ang="0">
                        <a:pos x="243" y="347"/>
                      </a:cxn>
                      <a:cxn ang="0">
                        <a:pos x="233" y="301"/>
                      </a:cxn>
                      <a:cxn ang="0">
                        <a:pos x="217" y="288"/>
                      </a:cxn>
                      <a:cxn ang="0">
                        <a:pos x="215" y="269"/>
                      </a:cxn>
                      <a:cxn ang="0">
                        <a:pos x="209" y="254"/>
                      </a:cxn>
                      <a:cxn ang="0">
                        <a:pos x="209" y="229"/>
                      </a:cxn>
                      <a:cxn ang="0">
                        <a:pos x="207" y="214"/>
                      </a:cxn>
                      <a:cxn ang="0">
                        <a:pos x="228" y="202"/>
                      </a:cxn>
                      <a:cxn ang="0">
                        <a:pos x="257" y="197"/>
                      </a:cxn>
                      <a:cxn ang="0">
                        <a:pos x="257" y="136"/>
                      </a:cxn>
                      <a:cxn ang="0">
                        <a:pos x="54" y="96"/>
                      </a:cxn>
                      <a:cxn ang="0">
                        <a:pos x="32" y="98"/>
                      </a:cxn>
                      <a:cxn ang="0">
                        <a:pos x="16" y="102"/>
                      </a:cxn>
                      <a:cxn ang="0">
                        <a:pos x="0" y="149"/>
                      </a:cxn>
                      <a:cxn ang="0">
                        <a:pos x="93" y="346"/>
                      </a:cxn>
                      <a:cxn ang="0">
                        <a:pos x="243" y="347"/>
                      </a:cxn>
                    </a:cxnLst>
                    <a:rect l="0" t="0" r="r" b="b"/>
                    <a:pathLst>
                      <a:path w="257" h="347">
                        <a:moveTo>
                          <a:pt x="243" y="347"/>
                        </a:moveTo>
                        <a:lnTo>
                          <a:pt x="233" y="301"/>
                        </a:lnTo>
                        <a:lnTo>
                          <a:pt x="217" y="288"/>
                        </a:lnTo>
                        <a:lnTo>
                          <a:pt x="215" y="269"/>
                        </a:lnTo>
                        <a:lnTo>
                          <a:pt x="209" y="254"/>
                        </a:lnTo>
                        <a:lnTo>
                          <a:pt x="209" y="229"/>
                        </a:lnTo>
                        <a:lnTo>
                          <a:pt x="207" y="214"/>
                        </a:lnTo>
                        <a:lnTo>
                          <a:pt x="228" y="202"/>
                        </a:lnTo>
                        <a:lnTo>
                          <a:pt x="257" y="197"/>
                        </a:lnTo>
                        <a:lnTo>
                          <a:pt x="257" y="136"/>
                        </a:lnTo>
                        <a:cubicBezTo>
                          <a:pt x="209" y="119"/>
                          <a:pt x="13" y="0"/>
                          <a:pt x="54" y="96"/>
                        </a:cubicBezTo>
                        <a:cubicBezTo>
                          <a:pt x="36" y="106"/>
                          <a:pt x="57" y="97"/>
                          <a:pt x="32" y="98"/>
                        </a:cubicBezTo>
                        <a:cubicBezTo>
                          <a:pt x="27" y="99"/>
                          <a:pt x="16" y="102"/>
                          <a:pt x="16" y="102"/>
                        </a:cubicBezTo>
                        <a:lnTo>
                          <a:pt x="0" y="149"/>
                        </a:lnTo>
                        <a:lnTo>
                          <a:pt x="93" y="346"/>
                        </a:lnTo>
                        <a:lnTo>
                          <a:pt x="243" y="347"/>
                        </a:ln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eaLnBrk="0" hangingPunct="0">
                      <a:defRPr/>
                    </a:pPr>
                    <a:endParaRPr lang="zh-CN" altLang="en-US">
                      <a:ea typeface="宋体" pitchFamily="2" charset="-122"/>
                    </a:endParaRPr>
                  </a:p>
                </p:txBody>
              </p:sp>
              <p:sp>
                <p:nvSpPr>
                  <p:cNvPr id="3173" name="Freeform 101"/>
                  <p:cNvSpPr>
                    <a:spLocks/>
                  </p:cNvSpPr>
                  <p:nvPr/>
                </p:nvSpPr>
                <p:spPr bwMode="ltGray">
                  <a:xfrm>
                    <a:off x="4164" y="611"/>
                    <a:ext cx="7" cy="12"/>
                  </a:xfrm>
                  <a:custGeom>
                    <a:avLst/>
                    <a:gdLst/>
                    <a:ahLst/>
                    <a:cxnLst>
                      <a:cxn ang="0">
                        <a:pos x="7" y="25"/>
                      </a:cxn>
                      <a:cxn ang="0">
                        <a:pos x="19" y="21"/>
                      </a:cxn>
                      <a:cxn ang="0">
                        <a:pos x="7" y="25"/>
                      </a:cxn>
                    </a:cxnLst>
                    <a:rect l="0" t="0" r="r" b="b"/>
                    <a:pathLst>
                      <a:path w="19" h="37">
                        <a:moveTo>
                          <a:pt x="7" y="25"/>
                        </a:moveTo>
                        <a:cubicBezTo>
                          <a:pt x="0" y="4"/>
                          <a:pt x="12" y="0"/>
                          <a:pt x="19" y="21"/>
                        </a:cubicBezTo>
                        <a:cubicBezTo>
                          <a:pt x="14" y="37"/>
                          <a:pt x="18" y="36"/>
                          <a:pt x="7" y="25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eaLnBrk="0" hangingPunct="0">
                      <a:defRPr/>
                    </a:pPr>
                    <a:endParaRPr lang="zh-CN" altLang="en-US">
                      <a:ea typeface="宋体" pitchFamily="2" charset="-122"/>
                    </a:endParaRPr>
                  </a:p>
                </p:txBody>
              </p:sp>
              <p:sp>
                <p:nvSpPr>
                  <p:cNvPr id="3174" name="Freeform 102"/>
                  <p:cNvSpPr>
                    <a:spLocks/>
                  </p:cNvSpPr>
                  <p:nvPr/>
                </p:nvSpPr>
                <p:spPr bwMode="ltGray">
                  <a:xfrm>
                    <a:off x="4155" y="497"/>
                    <a:ext cx="9" cy="7"/>
                  </a:xfrm>
                  <a:custGeom>
                    <a:avLst/>
                    <a:gdLst/>
                    <a:ahLst/>
                    <a:cxnLst>
                      <a:cxn ang="0">
                        <a:pos x="12" y="12"/>
                      </a:cxn>
                      <a:cxn ang="0">
                        <a:pos x="16" y="0"/>
                      </a:cxn>
                      <a:cxn ang="0">
                        <a:pos x="20" y="12"/>
                      </a:cxn>
                      <a:cxn ang="0">
                        <a:pos x="8" y="20"/>
                      </a:cxn>
                      <a:cxn ang="0">
                        <a:pos x="12" y="12"/>
                      </a:cxn>
                    </a:cxnLst>
                    <a:rect l="0" t="0" r="r" b="b"/>
                    <a:pathLst>
                      <a:path w="22" h="20">
                        <a:moveTo>
                          <a:pt x="12" y="12"/>
                        </a:moveTo>
                        <a:cubicBezTo>
                          <a:pt x="13" y="8"/>
                          <a:pt x="12" y="0"/>
                          <a:pt x="16" y="0"/>
                        </a:cubicBezTo>
                        <a:cubicBezTo>
                          <a:pt x="20" y="0"/>
                          <a:pt x="22" y="8"/>
                          <a:pt x="20" y="12"/>
                        </a:cubicBezTo>
                        <a:cubicBezTo>
                          <a:pt x="18" y="16"/>
                          <a:pt x="12" y="17"/>
                          <a:pt x="8" y="20"/>
                        </a:cubicBezTo>
                        <a:cubicBezTo>
                          <a:pt x="3" y="5"/>
                          <a:pt x="0" y="6"/>
                          <a:pt x="12" y="12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eaLnBrk="0" hangingPunct="0">
                      <a:defRPr/>
                    </a:pPr>
                    <a:endParaRPr lang="zh-CN" altLang="en-US">
                      <a:ea typeface="宋体" pitchFamily="2" charset="-122"/>
                    </a:endParaRPr>
                  </a:p>
                </p:txBody>
              </p:sp>
              <p:sp>
                <p:nvSpPr>
                  <p:cNvPr id="3175" name="Freeform 103"/>
                  <p:cNvSpPr>
                    <a:spLocks/>
                  </p:cNvSpPr>
                  <p:nvPr/>
                </p:nvSpPr>
                <p:spPr bwMode="ltGray">
                  <a:xfrm>
                    <a:off x="3760" y="357"/>
                    <a:ext cx="25" cy="10"/>
                  </a:xfrm>
                  <a:custGeom>
                    <a:avLst/>
                    <a:gdLst/>
                    <a:ahLst/>
                    <a:cxnLst>
                      <a:cxn ang="0">
                        <a:pos x="24" y="18"/>
                      </a:cxn>
                      <a:cxn ang="0">
                        <a:pos x="32" y="6"/>
                      </a:cxn>
                      <a:cxn ang="0">
                        <a:pos x="36" y="30"/>
                      </a:cxn>
                      <a:cxn ang="0">
                        <a:pos x="24" y="18"/>
                      </a:cxn>
                    </a:cxnLst>
                    <a:rect l="0" t="0" r="r" b="b"/>
                    <a:pathLst>
                      <a:path w="57" h="30">
                        <a:moveTo>
                          <a:pt x="24" y="18"/>
                        </a:moveTo>
                        <a:cubicBezTo>
                          <a:pt x="0" y="10"/>
                          <a:pt x="9" y="0"/>
                          <a:pt x="32" y="6"/>
                        </a:cubicBezTo>
                        <a:cubicBezTo>
                          <a:pt x="46" y="15"/>
                          <a:pt x="57" y="23"/>
                          <a:pt x="36" y="30"/>
                        </a:cubicBezTo>
                        <a:cubicBezTo>
                          <a:pt x="21" y="25"/>
                          <a:pt x="24" y="30"/>
                          <a:pt x="24" y="18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eaLnBrk="0" hangingPunct="0">
                      <a:defRPr/>
                    </a:pPr>
                    <a:endParaRPr lang="zh-CN" altLang="en-US">
                      <a:ea typeface="宋体" pitchFamily="2" charset="-122"/>
                    </a:endParaRPr>
                  </a:p>
                </p:txBody>
              </p:sp>
              <p:sp>
                <p:nvSpPr>
                  <p:cNvPr id="3176" name="Freeform 104"/>
                  <p:cNvSpPr>
                    <a:spLocks/>
                  </p:cNvSpPr>
                  <p:nvPr/>
                </p:nvSpPr>
                <p:spPr bwMode="ltGray">
                  <a:xfrm>
                    <a:off x="4062" y="265"/>
                    <a:ext cx="295" cy="233"/>
                  </a:xfrm>
                  <a:custGeom>
                    <a:avLst/>
                    <a:gdLst/>
                    <a:ahLst/>
                    <a:cxnLst>
                      <a:cxn ang="0">
                        <a:pos x="473" y="464"/>
                      </a:cxn>
                      <a:cxn ang="0">
                        <a:pos x="393" y="452"/>
                      </a:cxn>
                      <a:cxn ang="0">
                        <a:pos x="325" y="412"/>
                      </a:cxn>
                      <a:cxn ang="0">
                        <a:pos x="265" y="400"/>
                      </a:cxn>
                      <a:cxn ang="0">
                        <a:pos x="237" y="416"/>
                      </a:cxn>
                      <a:cxn ang="0">
                        <a:pos x="261" y="428"/>
                      </a:cxn>
                      <a:cxn ang="0">
                        <a:pos x="293" y="468"/>
                      </a:cxn>
                      <a:cxn ang="0">
                        <a:pos x="321" y="476"/>
                      </a:cxn>
                      <a:cxn ang="0">
                        <a:pos x="333" y="536"/>
                      </a:cxn>
                      <a:cxn ang="0">
                        <a:pos x="313" y="552"/>
                      </a:cxn>
                      <a:cxn ang="0">
                        <a:pos x="261" y="616"/>
                      </a:cxn>
                      <a:cxn ang="0">
                        <a:pos x="225" y="628"/>
                      </a:cxn>
                      <a:cxn ang="0">
                        <a:pos x="97" y="696"/>
                      </a:cxn>
                      <a:cxn ang="0">
                        <a:pos x="77" y="616"/>
                      </a:cxn>
                      <a:cxn ang="0">
                        <a:pos x="45" y="524"/>
                      </a:cxn>
                      <a:cxn ang="0">
                        <a:pos x="33" y="448"/>
                      </a:cxn>
                      <a:cxn ang="0">
                        <a:pos x="53" y="344"/>
                      </a:cxn>
                      <a:cxn ang="0">
                        <a:pos x="17" y="392"/>
                      </a:cxn>
                      <a:cxn ang="0">
                        <a:pos x="81" y="280"/>
                      </a:cxn>
                      <a:cxn ang="0">
                        <a:pos x="113" y="204"/>
                      </a:cxn>
                      <a:cxn ang="0">
                        <a:pos x="37" y="204"/>
                      </a:cxn>
                      <a:cxn ang="0">
                        <a:pos x="1" y="196"/>
                      </a:cxn>
                      <a:cxn ang="0">
                        <a:pos x="25" y="140"/>
                      </a:cxn>
                      <a:cxn ang="0">
                        <a:pos x="97" y="112"/>
                      </a:cxn>
                      <a:cxn ang="0">
                        <a:pos x="221" y="124"/>
                      </a:cxn>
                      <a:cxn ang="0">
                        <a:pos x="229" y="64"/>
                      </a:cxn>
                      <a:cxn ang="0">
                        <a:pos x="261" y="0"/>
                      </a:cxn>
                      <a:cxn ang="0">
                        <a:pos x="357" y="44"/>
                      </a:cxn>
                      <a:cxn ang="0">
                        <a:pos x="329" y="88"/>
                      </a:cxn>
                      <a:cxn ang="0">
                        <a:pos x="301" y="176"/>
                      </a:cxn>
                      <a:cxn ang="0">
                        <a:pos x="361" y="192"/>
                      </a:cxn>
                      <a:cxn ang="0">
                        <a:pos x="373" y="136"/>
                      </a:cxn>
                      <a:cxn ang="0">
                        <a:pos x="417" y="92"/>
                      </a:cxn>
                      <a:cxn ang="0">
                        <a:pos x="497" y="88"/>
                      </a:cxn>
                      <a:cxn ang="0">
                        <a:pos x="529" y="52"/>
                      </a:cxn>
                      <a:cxn ang="0">
                        <a:pos x="541" y="460"/>
                      </a:cxn>
                    </a:cxnLst>
                    <a:rect l="0" t="0" r="r" b="b"/>
                    <a:pathLst>
                      <a:path w="693" h="696">
                        <a:moveTo>
                          <a:pt x="541" y="460"/>
                        </a:moveTo>
                        <a:lnTo>
                          <a:pt x="473" y="464"/>
                        </a:lnTo>
                        <a:lnTo>
                          <a:pt x="441" y="452"/>
                        </a:lnTo>
                        <a:lnTo>
                          <a:pt x="393" y="452"/>
                        </a:lnTo>
                        <a:cubicBezTo>
                          <a:pt x="365" y="448"/>
                          <a:pt x="360" y="444"/>
                          <a:pt x="337" y="436"/>
                        </a:cubicBezTo>
                        <a:cubicBezTo>
                          <a:pt x="336" y="432"/>
                          <a:pt x="330" y="413"/>
                          <a:pt x="325" y="412"/>
                        </a:cubicBezTo>
                        <a:cubicBezTo>
                          <a:pt x="317" y="411"/>
                          <a:pt x="301" y="420"/>
                          <a:pt x="301" y="420"/>
                        </a:cubicBezTo>
                        <a:cubicBezTo>
                          <a:pt x="289" y="412"/>
                          <a:pt x="277" y="408"/>
                          <a:pt x="265" y="400"/>
                        </a:cubicBezTo>
                        <a:cubicBezTo>
                          <a:pt x="252" y="380"/>
                          <a:pt x="256" y="356"/>
                          <a:pt x="233" y="348"/>
                        </a:cubicBezTo>
                        <a:cubicBezTo>
                          <a:pt x="217" y="372"/>
                          <a:pt x="221" y="392"/>
                          <a:pt x="237" y="416"/>
                        </a:cubicBezTo>
                        <a:cubicBezTo>
                          <a:pt x="234" y="428"/>
                          <a:pt x="228" y="445"/>
                          <a:pt x="237" y="444"/>
                        </a:cubicBezTo>
                        <a:cubicBezTo>
                          <a:pt x="247" y="443"/>
                          <a:pt x="261" y="428"/>
                          <a:pt x="261" y="428"/>
                        </a:cubicBezTo>
                        <a:cubicBezTo>
                          <a:pt x="258" y="450"/>
                          <a:pt x="243" y="475"/>
                          <a:pt x="269" y="484"/>
                        </a:cubicBezTo>
                        <a:cubicBezTo>
                          <a:pt x="277" y="479"/>
                          <a:pt x="288" y="476"/>
                          <a:pt x="293" y="468"/>
                        </a:cubicBezTo>
                        <a:cubicBezTo>
                          <a:pt x="302" y="454"/>
                          <a:pt x="303" y="446"/>
                          <a:pt x="317" y="436"/>
                        </a:cubicBezTo>
                        <a:cubicBezTo>
                          <a:pt x="315" y="448"/>
                          <a:pt x="306" y="467"/>
                          <a:pt x="321" y="476"/>
                        </a:cubicBezTo>
                        <a:cubicBezTo>
                          <a:pt x="328" y="480"/>
                          <a:pt x="345" y="484"/>
                          <a:pt x="345" y="484"/>
                        </a:cubicBezTo>
                        <a:cubicBezTo>
                          <a:pt x="382" y="472"/>
                          <a:pt x="347" y="527"/>
                          <a:pt x="333" y="536"/>
                        </a:cubicBezTo>
                        <a:cubicBezTo>
                          <a:pt x="330" y="540"/>
                          <a:pt x="329" y="545"/>
                          <a:pt x="325" y="548"/>
                        </a:cubicBezTo>
                        <a:cubicBezTo>
                          <a:pt x="322" y="551"/>
                          <a:pt x="316" y="549"/>
                          <a:pt x="313" y="552"/>
                        </a:cubicBezTo>
                        <a:cubicBezTo>
                          <a:pt x="300" y="565"/>
                          <a:pt x="320" y="575"/>
                          <a:pt x="293" y="584"/>
                        </a:cubicBezTo>
                        <a:cubicBezTo>
                          <a:pt x="286" y="595"/>
                          <a:pt x="272" y="610"/>
                          <a:pt x="261" y="616"/>
                        </a:cubicBezTo>
                        <a:cubicBezTo>
                          <a:pt x="254" y="620"/>
                          <a:pt x="245" y="621"/>
                          <a:pt x="237" y="624"/>
                        </a:cubicBezTo>
                        <a:cubicBezTo>
                          <a:pt x="233" y="625"/>
                          <a:pt x="225" y="628"/>
                          <a:pt x="225" y="628"/>
                        </a:cubicBezTo>
                        <a:cubicBezTo>
                          <a:pt x="215" y="659"/>
                          <a:pt x="212" y="652"/>
                          <a:pt x="173" y="656"/>
                        </a:cubicBezTo>
                        <a:cubicBezTo>
                          <a:pt x="140" y="667"/>
                          <a:pt x="132" y="687"/>
                          <a:pt x="97" y="696"/>
                        </a:cubicBezTo>
                        <a:cubicBezTo>
                          <a:pt x="77" y="691"/>
                          <a:pt x="75" y="687"/>
                          <a:pt x="81" y="668"/>
                        </a:cubicBezTo>
                        <a:cubicBezTo>
                          <a:pt x="77" y="646"/>
                          <a:pt x="72" y="639"/>
                          <a:pt x="77" y="616"/>
                        </a:cubicBezTo>
                        <a:cubicBezTo>
                          <a:pt x="73" y="598"/>
                          <a:pt x="71" y="587"/>
                          <a:pt x="61" y="572"/>
                        </a:cubicBezTo>
                        <a:cubicBezTo>
                          <a:pt x="58" y="551"/>
                          <a:pt x="51" y="543"/>
                          <a:pt x="45" y="524"/>
                        </a:cubicBezTo>
                        <a:cubicBezTo>
                          <a:pt x="52" y="502"/>
                          <a:pt x="58" y="496"/>
                          <a:pt x="49" y="472"/>
                        </a:cubicBezTo>
                        <a:cubicBezTo>
                          <a:pt x="46" y="463"/>
                          <a:pt x="33" y="448"/>
                          <a:pt x="33" y="448"/>
                        </a:cubicBezTo>
                        <a:cubicBezTo>
                          <a:pt x="42" y="422"/>
                          <a:pt x="42" y="408"/>
                          <a:pt x="33" y="380"/>
                        </a:cubicBezTo>
                        <a:cubicBezTo>
                          <a:pt x="49" y="369"/>
                          <a:pt x="48" y="362"/>
                          <a:pt x="53" y="344"/>
                        </a:cubicBezTo>
                        <a:cubicBezTo>
                          <a:pt x="47" y="327"/>
                          <a:pt x="49" y="308"/>
                          <a:pt x="33" y="332"/>
                        </a:cubicBezTo>
                        <a:cubicBezTo>
                          <a:pt x="40" y="353"/>
                          <a:pt x="29" y="374"/>
                          <a:pt x="17" y="392"/>
                        </a:cubicBezTo>
                        <a:cubicBezTo>
                          <a:pt x="6" y="360"/>
                          <a:pt x="10" y="340"/>
                          <a:pt x="13" y="304"/>
                        </a:cubicBezTo>
                        <a:cubicBezTo>
                          <a:pt x="44" y="314"/>
                          <a:pt x="54" y="289"/>
                          <a:pt x="81" y="280"/>
                        </a:cubicBezTo>
                        <a:cubicBezTo>
                          <a:pt x="94" y="261"/>
                          <a:pt x="85" y="242"/>
                          <a:pt x="105" y="228"/>
                        </a:cubicBezTo>
                        <a:cubicBezTo>
                          <a:pt x="108" y="220"/>
                          <a:pt x="110" y="212"/>
                          <a:pt x="113" y="204"/>
                        </a:cubicBezTo>
                        <a:cubicBezTo>
                          <a:pt x="116" y="196"/>
                          <a:pt x="89" y="196"/>
                          <a:pt x="89" y="196"/>
                        </a:cubicBezTo>
                        <a:cubicBezTo>
                          <a:pt x="81" y="221"/>
                          <a:pt x="58" y="211"/>
                          <a:pt x="37" y="204"/>
                        </a:cubicBezTo>
                        <a:cubicBezTo>
                          <a:pt x="33" y="207"/>
                          <a:pt x="30" y="213"/>
                          <a:pt x="25" y="212"/>
                        </a:cubicBezTo>
                        <a:cubicBezTo>
                          <a:pt x="16" y="210"/>
                          <a:pt x="1" y="196"/>
                          <a:pt x="1" y="196"/>
                        </a:cubicBezTo>
                        <a:cubicBezTo>
                          <a:pt x="4" y="186"/>
                          <a:pt x="4" y="174"/>
                          <a:pt x="9" y="164"/>
                        </a:cubicBezTo>
                        <a:cubicBezTo>
                          <a:pt x="13" y="155"/>
                          <a:pt x="25" y="140"/>
                          <a:pt x="25" y="140"/>
                        </a:cubicBezTo>
                        <a:cubicBezTo>
                          <a:pt x="0" y="132"/>
                          <a:pt x="25" y="128"/>
                          <a:pt x="37" y="124"/>
                        </a:cubicBezTo>
                        <a:cubicBezTo>
                          <a:pt x="58" y="131"/>
                          <a:pt x="75" y="116"/>
                          <a:pt x="97" y="112"/>
                        </a:cubicBezTo>
                        <a:cubicBezTo>
                          <a:pt x="135" y="87"/>
                          <a:pt x="159" y="122"/>
                          <a:pt x="197" y="132"/>
                        </a:cubicBezTo>
                        <a:cubicBezTo>
                          <a:pt x="205" y="129"/>
                          <a:pt x="213" y="127"/>
                          <a:pt x="221" y="124"/>
                        </a:cubicBezTo>
                        <a:cubicBezTo>
                          <a:pt x="225" y="123"/>
                          <a:pt x="226" y="147"/>
                          <a:pt x="233" y="120"/>
                        </a:cubicBezTo>
                        <a:lnTo>
                          <a:pt x="229" y="64"/>
                        </a:lnTo>
                        <a:lnTo>
                          <a:pt x="209" y="40"/>
                        </a:lnTo>
                        <a:cubicBezTo>
                          <a:pt x="243" y="21"/>
                          <a:pt x="240" y="21"/>
                          <a:pt x="261" y="0"/>
                        </a:cubicBezTo>
                        <a:cubicBezTo>
                          <a:pt x="297" y="16"/>
                          <a:pt x="333" y="32"/>
                          <a:pt x="369" y="48"/>
                        </a:cubicBezTo>
                        <a:cubicBezTo>
                          <a:pt x="373" y="50"/>
                          <a:pt x="361" y="44"/>
                          <a:pt x="357" y="44"/>
                        </a:cubicBezTo>
                        <a:cubicBezTo>
                          <a:pt x="349" y="45"/>
                          <a:pt x="333" y="52"/>
                          <a:pt x="333" y="52"/>
                        </a:cubicBezTo>
                        <a:cubicBezTo>
                          <a:pt x="322" y="68"/>
                          <a:pt x="318" y="71"/>
                          <a:pt x="329" y="88"/>
                        </a:cubicBezTo>
                        <a:cubicBezTo>
                          <a:pt x="308" y="119"/>
                          <a:pt x="323" y="118"/>
                          <a:pt x="333" y="148"/>
                        </a:cubicBezTo>
                        <a:cubicBezTo>
                          <a:pt x="320" y="157"/>
                          <a:pt x="314" y="167"/>
                          <a:pt x="301" y="176"/>
                        </a:cubicBezTo>
                        <a:cubicBezTo>
                          <a:pt x="306" y="213"/>
                          <a:pt x="303" y="213"/>
                          <a:pt x="337" y="220"/>
                        </a:cubicBezTo>
                        <a:cubicBezTo>
                          <a:pt x="358" y="216"/>
                          <a:pt x="368" y="214"/>
                          <a:pt x="361" y="192"/>
                        </a:cubicBezTo>
                        <a:cubicBezTo>
                          <a:pt x="362" y="177"/>
                          <a:pt x="362" y="162"/>
                          <a:pt x="365" y="148"/>
                        </a:cubicBezTo>
                        <a:cubicBezTo>
                          <a:pt x="366" y="143"/>
                          <a:pt x="369" y="133"/>
                          <a:pt x="373" y="136"/>
                        </a:cubicBezTo>
                        <a:cubicBezTo>
                          <a:pt x="379" y="140"/>
                          <a:pt x="376" y="149"/>
                          <a:pt x="377" y="156"/>
                        </a:cubicBezTo>
                        <a:cubicBezTo>
                          <a:pt x="404" y="147"/>
                          <a:pt x="409" y="116"/>
                          <a:pt x="417" y="92"/>
                        </a:cubicBezTo>
                        <a:cubicBezTo>
                          <a:pt x="422" y="76"/>
                          <a:pt x="453" y="74"/>
                          <a:pt x="465" y="72"/>
                        </a:cubicBezTo>
                        <a:cubicBezTo>
                          <a:pt x="472" y="92"/>
                          <a:pt x="477" y="93"/>
                          <a:pt x="497" y="88"/>
                        </a:cubicBezTo>
                        <a:cubicBezTo>
                          <a:pt x="512" y="78"/>
                          <a:pt x="515" y="74"/>
                          <a:pt x="509" y="56"/>
                        </a:cubicBezTo>
                        <a:cubicBezTo>
                          <a:pt x="523" y="46"/>
                          <a:pt x="517" y="46"/>
                          <a:pt x="529" y="52"/>
                        </a:cubicBezTo>
                        <a:lnTo>
                          <a:pt x="693" y="72"/>
                        </a:lnTo>
                        <a:lnTo>
                          <a:pt x="541" y="460"/>
                        </a:ln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eaLnBrk="0" hangingPunct="0">
                      <a:defRPr/>
                    </a:pPr>
                    <a:endParaRPr lang="zh-CN" altLang="en-US">
                      <a:ea typeface="宋体" pitchFamily="2" charset="-122"/>
                    </a:endParaRPr>
                  </a:p>
                </p:txBody>
              </p:sp>
              <p:sp>
                <p:nvSpPr>
                  <p:cNvPr id="3177" name="Freeform 105"/>
                  <p:cNvSpPr>
                    <a:spLocks/>
                  </p:cNvSpPr>
                  <p:nvPr/>
                </p:nvSpPr>
                <p:spPr bwMode="ltGray">
                  <a:xfrm>
                    <a:off x="3861" y="247"/>
                    <a:ext cx="591" cy="95"/>
                  </a:xfrm>
                  <a:custGeom>
                    <a:avLst/>
                    <a:gdLst/>
                    <a:ahLst/>
                    <a:cxnLst>
                      <a:cxn ang="0">
                        <a:pos x="825" y="0"/>
                      </a:cxn>
                      <a:cxn ang="0">
                        <a:pos x="143" y="29"/>
                      </a:cxn>
                      <a:cxn ang="0">
                        <a:pos x="91" y="42"/>
                      </a:cxn>
                      <a:cxn ang="0">
                        <a:pos x="62" y="42"/>
                      </a:cxn>
                      <a:cxn ang="0">
                        <a:pos x="22" y="77"/>
                      </a:cxn>
                      <a:cxn ang="0">
                        <a:pos x="0" y="105"/>
                      </a:cxn>
                      <a:cxn ang="0">
                        <a:pos x="59" y="115"/>
                      </a:cxn>
                      <a:cxn ang="0">
                        <a:pos x="97" y="96"/>
                      </a:cxn>
                      <a:cxn ang="0">
                        <a:pos x="108" y="84"/>
                      </a:cxn>
                      <a:cxn ang="0">
                        <a:pos x="167" y="52"/>
                      </a:cxn>
                      <a:cxn ang="0">
                        <a:pos x="215" y="46"/>
                      </a:cxn>
                      <a:cxn ang="0">
                        <a:pos x="237" y="94"/>
                      </a:cxn>
                      <a:cxn ang="0">
                        <a:pos x="188" y="109"/>
                      </a:cxn>
                      <a:cxn ang="0">
                        <a:pos x="231" y="113"/>
                      </a:cxn>
                      <a:cxn ang="0">
                        <a:pos x="250" y="90"/>
                      </a:cxn>
                      <a:cxn ang="0">
                        <a:pos x="266" y="92"/>
                      </a:cxn>
                      <a:cxn ang="0">
                        <a:pos x="253" y="54"/>
                      </a:cxn>
                      <a:cxn ang="0">
                        <a:pos x="266" y="44"/>
                      </a:cxn>
                      <a:cxn ang="0">
                        <a:pos x="277" y="88"/>
                      </a:cxn>
                      <a:cxn ang="0">
                        <a:pos x="266" y="113"/>
                      </a:cxn>
                      <a:cxn ang="0">
                        <a:pos x="296" y="130"/>
                      </a:cxn>
                      <a:cxn ang="0">
                        <a:pos x="299" y="92"/>
                      </a:cxn>
                      <a:cxn ang="0">
                        <a:pos x="331" y="103"/>
                      </a:cxn>
                      <a:cxn ang="0">
                        <a:pos x="382" y="73"/>
                      </a:cxn>
                      <a:cxn ang="0">
                        <a:pos x="409" y="50"/>
                      </a:cxn>
                      <a:cxn ang="0">
                        <a:pos x="439" y="56"/>
                      </a:cxn>
                      <a:cxn ang="0">
                        <a:pos x="455" y="50"/>
                      </a:cxn>
                      <a:cxn ang="0">
                        <a:pos x="431" y="44"/>
                      </a:cxn>
                      <a:cxn ang="0">
                        <a:pos x="474" y="35"/>
                      </a:cxn>
                      <a:cxn ang="0">
                        <a:pos x="544" y="54"/>
                      </a:cxn>
                      <a:cxn ang="0">
                        <a:pos x="581" y="42"/>
                      </a:cxn>
                      <a:cxn ang="0">
                        <a:pos x="584" y="63"/>
                      </a:cxn>
                      <a:cxn ang="0">
                        <a:pos x="568" y="101"/>
                      </a:cxn>
                      <a:cxn ang="0">
                        <a:pos x="611" y="88"/>
                      </a:cxn>
                      <a:cxn ang="0">
                        <a:pos x="624" y="80"/>
                      </a:cxn>
                      <a:cxn ang="0">
                        <a:pos x="648" y="61"/>
                      </a:cxn>
                      <a:cxn ang="0">
                        <a:pos x="794" y="84"/>
                      </a:cxn>
                    </a:cxnLst>
                    <a:rect l="0" t="0" r="r" b="b"/>
                    <a:pathLst>
                      <a:path w="931" h="149">
                        <a:moveTo>
                          <a:pt x="794" y="84"/>
                        </a:moveTo>
                        <a:cubicBezTo>
                          <a:pt x="813" y="72"/>
                          <a:pt x="931" y="14"/>
                          <a:pt x="825" y="0"/>
                        </a:cubicBezTo>
                        <a:lnTo>
                          <a:pt x="159" y="0"/>
                        </a:lnTo>
                        <a:cubicBezTo>
                          <a:pt x="149" y="12"/>
                          <a:pt x="162" y="18"/>
                          <a:pt x="143" y="29"/>
                        </a:cubicBezTo>
                        <a:cubicBezTo>
                          <a:pt x="130" y="44"/>
                          <a:pt x="133" y="39"/>
                          <a:pt x="116" y="48"/>
                        </a:cubicBezTo>
                        <a:cubicBezTo>
                          <a:pt x="108" y="46"/>
                          <a:pt x="100" y="44"/>
                          <a:pt x="91" y="42"/>
                        </a:cubicBezTo>
                        <a:cubicBezTo>
                          <a:pt x="89" y="41"/>
                          <a:pt x="83" y="40"/>
                          <a:pt x="83" y="40"/>
                        </a:cubicBezTo>
                        <a:cubicBezTo>
                          <a:pt x="76" y="40"/>
                          <a:pt x="68" y="39"/>
                          <a:pt x="62" y="42"/>
                        </a:cubicBezTo>
                        <a:cubicBezTo>
                          <a:pt x="54" y="45"/>
                          <a:pt x="46" y="61"/>
                          <a:pt x="38" y="67"/>
                        </a:cubicBezTo>
                        <a:cubicBezTo>
                          <a:pt x="32" y="71"/>
                          <a:pt x="27" y="74"/>
                          <a:pt x="22" y="77"/>
                        </a:cubicBezTo>
                        <a:cubicBezTo>
                          <a:pt x="16" y="81"/>
                          <a:pt x="5" y="86"/>
                          <a:pt x="5" y="86"/>
                        </a:cubicBezTo>
                        <a:cubicBezTo>
                          <a:pt x="9" y="95"/>
                          <a:pt x="7" y="97"/>
                          <a:pt x="0" y="105"/>
                        </a:cubicBezTo>
                        <a:cubicBezTo>
                          <a:pt x="17" y="107"/>
                          <a:pt x="22" y="107"/>
                          <a:pt x="16" y="120"/>
                        </a:cubicBezTo>
                        <a:cubicBezTo>
                          <a:pt x="27" y="122"/>
                          <a:pt x="48" y="116"/>
                          <a:pt x="59" y="115"/>
                        </a:cubicBezTo>
                        <a:cubicBezTo>
                          <a:pt x="71" y="112"/>
                          <a:pt x="73" y="117"/>
                          <a:pt x="83" y="111"/>
                        </a:cubicBezTo>
                        <a:cubicBezTo>
                          <a:pt x="89" y="96"/>
                          <a:pt x="83" y="100"/>
                          <a:pt x="97" y="96"/>
                        </a:cubicBezTo>
                        <a:cubicBezTo>
                          <a:pt x="100" y="94"/>
                          <a:pt x="103" y="93"/>
                          <a:pt x="105" y="90"/>
                        </a:cubicBezTo>
                        <a:cubicBezTo>
                          <a:pt x="106" y="88"/>
                          <a:pt x="106" y="85"/>
                          <a:pt x="108" y="84"/>
                        </a:cubicBezTo>
                        <a:cubicBezTo>
                          <a:pt x="112" y="80"/>
                          <a:pt x="140" y="69"/>
                          <a:pt x="148" y="67"/>
                        </a:cubicBezTo>
                        <a:cubicBezTo>
                          <a:pt x="160" y="52"/>
                          <a:pt x="153" y="56"/>
                          <a:pt x="167" y="52"/>
                        </a:cubicBezTo>
                        <a:cubicBezTo>
                          <a:pt x="178" y="55"/>
                          <a:pt x="179" y="62"/>
                          <a:pt x="191" y="58"/>
                        </a:cubicBezTo>
                        <a:cubicBezTo>
                          <a:pt x="199" y="52"/>
                          <a:pt x="206" y="51"/>
                          <a:pt x="215" y="46"/>
                        </a:cubicBezTo>
                        <a:cubicBezTo>
                          <a:pt x="226" y="58"/>
                          <a:pt x="217" y="46"/>
                          <a:pt x="223" y="69"/>
                        </a:cubicBezTo>
                        <a:cubicBezTo>
                          <a:pt x="226" y="79"/>
                          <a:pt x="233" y="85"/>
                          <a:pt x="237" y="94"/>
                        </a:cubicBezTo>
                        <a:cubicBezTo>
                          <a:pt x="227" y="100"/>
                          <a:pt x="229" y="104"/>
                          <a:pt x="218" y="107"/>
                        </a:cubicBezTo>
                        <a:cubicBezTo>
                          <a:pt x="207" y="120"/>
                          <a:pt x="203" y="113"/>
                          <a:pt x="188" y="109"/>
                        </a:cubicBezTo>
                        <a:cubicBezTo>
                          <a:pt x="191" y="117"/>
                          <a:pt x="200" y="127"/>
                          <a:pt x="210" y="132"/>
                        </a:cubicBezTo>
                        <a:cubicBezTo>
                          <a:pt x="218" y="114"/>
                          <a:pt x="211" y="122"/>
                          <a:pt x="231" y="113"/>
                        </a:cubicBezTo>
                        <a:cubicBezTo>
                          <a:pt x="237" y="111"/>
                          <a:pt x="248" y="105"/>
                          <a:pt x="248" y="105"/>
                        </a:cubicBezTo>
                        <a:cubicBezTo>
                          <a:pt x="248" y="100"/>
                          <a:pt x="246" y="94"/>
                          <a:pt x="250" y="90"/>
                        </a:cubicBezTo>
                        <a:cubicBezTo>
                          <a:pt x="253" y="88"/>
                          <a:pt x="254" y="96"/>
                          <a:pt x="258" y="96"/>
                        </a:cubicBezTo>
                        <a:cubicBezTo>
                          <a:pt x="262" y="97"/>
                          <a:pt x="264" y="94"/>
                          <a:pt x="266" y="92"/>
                        </a:cubicBezTo>
                        <a:cubicBezTo>
                          <a:pt x="262" y="82"/>
                          <a:pt x="252" y="77"/>
                          <a:pt x="248" y="67"/>
                        </a:cubicBezTo>
                        <a:cubicBezTo>
                          <a:pt x="250" y="63"/>
                          <a:pt x="255" y="58"/>
                          <a:pt x="253" y="54"/>
                        </a:cubicBezTo>
                        <a:cubicBezTo>
                          <a:pt x="251" y="50"/>
                          <a:pt x="248" y="42"/>
                          <a:pt x="248" y="42"/>
                        </a:cubicBezTo>
                        <a:cubicBezTo>
                          <a:pt x="256" y="32"/>
                          <a:pt x="259" y="35"/>
                          <a:pt x="266" y="44"/>
                        </a:cubicBezTo>
                        <a:cubicBezTo>
                          <a:pt x="270" y="56"/>
                          <a:pt x="276" y="61"/>
                          <a:pt x="285" y="71"/>
                        </a:cubicBezTo>
                        <a:cubicBezTo>
                          <a:pt x="281" y="81"/>
                          <a:pt x="289" y="82"/>
                          <a:pt x="277" y="88"/>
                        </a:cubicBezTo>
                        <a:cubicBezTo>
                          <a:pt x="262" y="106"/>
                          <a:pt x="278" y="83"/>
                          <a:pt x="274" y="101"/>
                        </a:cubicBezTo>
                        <a:cubicBezTo>
                          <a:pt x="274" y="105"/>
                          <a:pt x="268" y="109"/>
                          <a:pt x="266" y="113"/>
                        </a:cubicBezTo>
                        <a:cubicBezTo>
                          <a:pt x="270" y="122"/>
                          <a:pt x="268" y="125"/>
                          <a:pt x="261" y="132"/>
                        </a:cubicBezTo>
                        <a:cubicBezTo>
                          <a:pt x="268" y="149"/>
                          <a:pt x="282" y="134"/>
                          <a:pt x="296" y="130"/>
                        </a:cubicBezTo>
                        <a:cubicBezTo>
                          <a:pt x="299" y="122"/>
                          <a:pt x="295" y="119"/>
                          <a:pt x="299" y="111"/>
                        </a:cubicBezTo>
                        <a:cubicBezTo>
                          <a:pt x="296" y="105"/>
                          <a:pt x="288" y="97"/>
                          <a:pt x="299" y="92"/>
                        </a:cubicBezTo>
                        <a:cubicBezTo>
                          <a:pt x="303" y="90"/>
                          <a:pt x="315" y="88"/>
                          <a:pt x="315" y="88"/>
                        </a:cubicBezTo>
                        <a:cubicBezTo>
                          <a:pt x="326" y="91"/>
                          <a:pt x="325" y="95"/>
                          <a:pt x="331" y="103"/>
                        </a:cubicBezTo>
                        <a:cubicBezTo>
                          <a:pt x="339" y="84"/>
                          <a:pt x="331" y="90"/>
                          <a:pt x="361" y="92"/>
                        </a:cubicBezTo>
                        <a:cubicBezTo>
                          <a:pt x="355" y="76"/>
                          <a:pt x="365" y="76"/>
                          <a:pt x="382" y="73"/>
                        </a:cubicBezTo>
                        <a:cubicBezTo>
                          <a:pt x="383" y="71"/>
                          <a:pt x="387" y="57"/>
                          <a:pt x="393" y="54"/>
                        </a:cubicBezTo>
                        <a:cubicBezTo>
                          <a:pt x="398" y="52"/>
                          <a:pt x="409" y="50"/>
                          <a:pt x="409" y="50"/>
                        </a:cubicBezTo>
                        <a:cubicBezTo>
                          <a:pt x="430" y="54"/>
                          <a:pt x="413" y="58"/>
                          <a:pt x="431" y="63"/>
                        </a:cubicBezTo>
                        <a:cubicBezTo>
                          <a:pt x="433" y="61"/>
                          <a:pt x="435" y="57"/>
                          <a:pt x="439" y="56"/>
                        </a:cubicBezTo>
                        <a:cubicBezTo>
                          <a:pt x="445" y="55"/>
                          <a:pt x="452" y="61"/>
                          <a:pt x="457" y="58"/>
                        </a:cubicBezTo>
                        <a:cubicBezTo>
                          <a:pt x="461" y="57"/>
                          <a:pt x="457" y="52"/>
                          <a:pt x="455" y="50"/>
                        </a:cubicBezTo>
                        <a:cubicBezTo>
                          <a:pt x="451" y="47"/>
                          <a:pt x="444" y="47"/>
                          <a:pt x="439" y="46"/>
                        </a:cubicBezTo>
                        <a:cubicBezTo>
                          <a:pt x="436" y="45"/>
                          <a:pt x="431" y="44"/>
                          <a:pt x="431" y="44"/>
                        </a:cubicBezTo>
                        <a:cubicBezTo>
                          <a:pt x="440" y="38"/>
                          <a:pt x="443" y="36"/>
                          <a:pt x="455" y="40"/>
                        </a:cubicBezTo>
                        <a:cubicBezTo>
                          <a:pt x="461" y="38"/>
                          <a:pt x="467" y="35"/>
                          <a:pt x="474" y="35"/>
                        </a:cubicBezTo>
                        <a:cubicBezTo>
                          <a:pt x="483" y="36"/>
                          <a:pt x="511" y="43"/>
                          <a:pt x="519" y="46"/>
                        </a:cubicBezTo>
                        <a:cubicBezTo>
                          <a:pt x="527" y="49"/>
                          <a:pt x="544" y="54"/>
                          <a:pt x="544" y="54"/>
                        </a:cubicBezTo>
                        <a:cubicBezTo>
                          <a:pt x="548" y="54"/>
                          <a:pt x="560" y="52"/>
                          <a:pt x="565" y="50"/>
                        </a:cubicBezTo>
                        <a:cubicBezTo>
                          <a:pt x="570" y="47"/>
                          <a:pt x="581" y="42"/>
                          <a:pt x="581" y="42"/>
                        </a:cubicBezTo>
                        <a:cubicBezTo>
                          <a:pt x="585" y="42"/>
                          <a:pt x="598" y="44"/>
                          <a:pt x="600" y="48"/>
                        </a:cubicBezTo>
                        <a:cubicBezTo>
                          <a:pt x="603" y="55"/>
                          <a:pt x="589" y="61"/>
                          <a:pt x="584" y="63"/>
                        </a:cubicBezTo>
                        <a:cubicBezTo>
                          <a:pt x="576" y="69"/>
                          <a:pt x="568" y="69"/>
                          <a:pt x="565" y="77"/>
                        </a:cubicBezTo>
                        <a:cubicBezTo>
                          <a:pt x="568" y="86"/>
                          <a:pt x="564" y="92"/>
                          <a:pt x="568" y="101"/>
                        </a:cubicBezTo>
                        <a:cubicBezTo>
                          <a:pt x="574" y="93"/>
                          <a:pt x="577" y="91"/>
                          <a:pt x="589" y="94"/>
                        </a:cubicBezTo>
                        <a:cubicBezTo>
                          <a:pt x="595" y="108"/>
                          <a:pt x="602" y="93"/>
                          <a:pt x="611" y="88"/>
                        </a:cubicBezTo>
                        <a:cubicBezTo>
                          <a:pt x="613" y="86"/>
                          <a:pt x="613" y="83"/>
                          <a:pt x="616" y="82"/>
                        </a:cubicBezTo>
                        <a:cubicBezTo>
                          <a:pt x="618" y="80"/>
                          <a:pt x="622" y="81"/>
                          <a:pt x="624" y="80"/>
                        </a:cubicBezTo>
                        <a:cubicBezTo>
                          <a:pt x="626" y="78"/>
                          <a:pt x="626" y="75"/>
                          <a:pt x="627" y="73"/>
                        </a:cubicBezTo>
                        <a:cubicBezTo>
                          <a:pt x="632" y="65"/>
                          <a:pt x="638" y="63"/>
                          <a:pt x="648" y="61"/>
                        </a:cubicBezTo>
                        <a:cubicBezTo>
                          <a:pt x="664" y="62"/>
                          <a:pt x="684" y="69"/>
                          <a:pt x="700" y="69"/>
                        </a:cubicBezTo>
                        <a:lnTo>
                          <a:pt x="794" y="84"/>
                        </a:ln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eaLnBrk="0" hangingPunct="0">
                      <a:defRPr/>
                    </a:pPr>
                    <a:endParaRPr lang="zh-CN" altLang="en-US">
                      <a:ea typeface="宋体" pitchFamily="2" charset="-122"/>
                    </a:endParaRPr>
                  </a:p>
                </p:txBody>
              </p:sp>
              <p:sp>
                <p:nvSpPr>
                  <p:cNvPr id="3178" name="Freeform 106"/>
                  <p:cNvSpPr>
                    <a:spLocks/>
                  </p:cNvSpPr>
                  <p:nvPr/>
                </p:nvSpPr>
                <p:spPr bwMode="ltGray">
                  <a:xfrm>
                    <a:off x="3981" y="282"/>
                    <a:ext cx="13" cy="10"/>
                  </a:xfrm>
                  <a:custGeom>
                    <a:avLst/>
                    <a:gdLst/>
                    <a:ahLst/>
                    <a:cxnLst>
                      <a:cxn ang="0">
                        <a:pos x="3" y="28"/>
                      </a:cxn>
                      <a:cxn ang="0">
                        <a:pos x="31" y="0"/>
                      </a:cxn>
                      <a:cxn ang="0">
                        <a:pos x="19" y="24"/>
                      </a:cxn>
                      <a:cxn ang="0">
                        <a:pos x="3" y="28"/>
                      </a:cxn>
                    </a:cxnLst>
                    <a:rect l="0" t="0" r="r" b="b"/>
                    <a:pathLst>
                      <a:path w="31" h="30">
                        <a:moveTo>
                          <a:pt x="3" y="28"/>
                        </a:moveTo>
                        <a:cubicBezTo>
                          <a:pt x="8" y="8"/>
                          <a:pt x="12" y="6"/>
                          <a:pt x="31" y="0"/>
                        </a:cubicBezTo>
                        <a:cubicBezTo>
                          <a:pt x="29" y="5"/>
                          <a:pt x="25" y="22"/>
                          <a:pt x="19" y="24"/>
                        </a:cubicBezTo>
                        <a:cubicBezTo>
                          <a:pt x="0" y="30"/>
                          <a:pt x="3" y="9"/>
                          <a:pt x="3" y="28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eaLnBrk="0" hangingPunct="0">
                      <a:defRPr/>
                    </a:pPr>
                    <a:endParaRPr lang="zh-CN" altLang="en-US">
                      <a:ea typeface="宋体" pitchFamily="2" charset="-122"/>
                    </a:endParaRPr>
                  </a:p>
                </p:txBody>
              </p:sp>
              <p:sp>
                <p:nvSpPr>
                  <p:cNvPr id="3179" name="Freeform 107"/>
                  <p:cNvSpPr>
                    <a:spLocks/>
                  </p:cNvSpPr>
                  <p:nvPr/>
                </p:nvSpPr>
                <p:spPr bwMode="ltGray">
                  <a:xfrm>
                    <a:off x="3966" y="296"/>
                    <a:ext cx="19" cy="11"/>
                  </a:xfrm>
                  <a:custGeom>
                    <a:avLst/>
                    <a:gdLst/>
                    <a:ahLst/>
                    <a:cxnLst>
                      <a:cxn ang="0">
                        <a:pos x="6" y="32"/>
                      </a:cxn>
                      <a:cxn ang="0">
                        <a:pos x="22" y="0"/>
                      </a:cxn>
                      <a:cxn ang="0">
                        <a:pos x="38" y="4"/>
                      </a:cxn>
                      <a:cxn ang="0">
                        <a:pos x="6" y="32"/>
                      </a:cxn>
                    </a:cxnLst>
                    <a:rect l="0" t="0" r="r" b="b"/>
                    <a:pathLst>
                      <a:path w="44" h="32">
                        <a:moveTo>
                          <a:pt x="6" y="32"/>
                        </a:moveTo>
                        <a:cubicBezTo>
                          <a:pt x="0" y="14"/>
                          <a:pt x="7" y="10"/>
                          <a:pt x="22" y="0"/>
                        </a:cubicBezTo>
                        <a:cubicBezTo>
                          <a:pt x="27" y="1"/>
                          <a:pt x="35" y="0"/>
                          <a:pt x="38" y="4"/>
                        </a:cubicBezTo>
                        <a:cubicBezTo>
                          <a:pt x="44" y="13"/>
                          <a:pt x="16" y="32"/>
                          <a:pt x="6" y="32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eaLnBrk="0" hangingPunct="0">
                      <a:defRPr/>
                    </a:pPr>
                    <a:endParaRPr lang="zh-CN" altLang="en-US">
                      <a:ea typeface="宋体" pitchFamily="2" charset="-122"/>
                    </a:endParaRPr>
                  </a:p>
                </p:txBody>
              </p:sp>
              <p:sp>
                <p:nvSpPr>
                  <p:cNvPr id="3180" name="Freeform 108"/>
                  <p:cNvSpPr>
                    <a:spLocks/>
                  </p:cNvSpPr>
                  <p:nvPr/>
                </p:nvSpPr>
                <p:spPr bwMode="ltGray">
                  <a:xfrm>
                    <a:off x="4028" y="337"/>
                    <a:ext cx="32" cy="6"/>
                  </a:xfrm>
                  <a:custGeom>
                    <a:avLst/>
                    <a:gdLst/>
                    <a:ahLst/>
                    <a:cxnLst>
                      <a:cxn ang="0">
                        <a:pos x="37" y="18"/>
                      </a:cxn>
                      <a:cxn ang="0">
                        <a:pos x="25" y="2"/>
                      </a:cxn>
                      <a:cxn ang="0">
                        <a:pos x="37" y="18"/>
                      </a:cxn>
                    </a:cxnLst>
                    <a:rect l="0" t="0" r="r" b="b"/>
                    <a:pathLst>
                      <a:path w="76" h="18">
                        <a:moveTo>
                          <a:pt x="37" y="18"/>
                        </a:moveTo>
                        <a:cubicBezTo>
                          <a:pt x="25" y="14"/>
                          <a:pt x="0" y="10"/>
                          <a:pt x="25" y="2"/>
                        </a:cubicBezTo>
                        <a:cubicBezTo>
                          <a:pt x="76" y="9"/>
                          <a:pt x="46" y="0"/>
                          <a:pt x="37" y="18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eaLnBrk="0" hangingPunct="0">
                      <a:defRPr/>
                    </a:pPr>
                    <a:endParaRPr lang="zh-CN" altLang="en-US">
                      <a:ea typeface="宋体" pitchFamily="2" charset="-122"/>
                    </a:endParaRPr>
                  </a:p>
                </p:txBody>
              </p:sp>
              <p:sp>
                <p:nvSpPr>
                  <p:cNvPr id="3181" name="Freeform 109"/>
                  <p:cNvSpPr>
                    <a:spLocks/>
                  </p:cNvSpPr>
                  <p:nvPr/>
                </p:nvSpPr>
                <p:spPr bwMode="ltGray">
                  <a:xfrm>
                    <a:off x="4083" y="336"/>
                    <a:ext cx="18" cy="15"/>
                  </a:xfrm>
                  <a:custGeom>
                    <a:avLst/>
                    <a:gdLst/>
                    <a:ahLst/>
                    <a:cxnLst>
                      <a:cxn ang="0">
                        <a:pos x="0" y="21"/>
                      </a:cxn>
                      <a:cxn ang="0">
                        <a:pos x="12" y="9"/>
                      </a:cxn>
                      <a:cxn ang="0">
                        <a:pos x="0" y="21"/>
                      </a:cxn>
                    </a:cxnLst>
                    <a:rect l="0" t="0" r="r" b="b"/>
                    <a:pathLst>
                      <a:path w="42" h="44">
                        <a:moveTo>
                          <a:pt x="0" y="21"/>
                        </a:moveTo>
                        <a:cubicBezTo>
                          <a:pt x="4" y="17"/>
                          <a:pt x="7" y="11"/>
                          <a:pt x="12" y="9"/>
                        </a:cubicBezTo>
                        <a:cubicBezTo>
                          <a:pt x="42" y="0"/>
                          <a:pt x="23" y="44"/>
                          <a:pt x="0" y="21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eaLnBrk="0" hangingPunct="0">
                      <a:defRPr/>
                    </a:pPr>
                    <a:endParaRPr lang="zh-CN" altLang="en-US">
                      <a:ea typeface="宋体" pitchFamily="2" charset="-122"/>
                    </a:endParaRPr>
                  </a:p>
                </p:txBody>
              </p:sp>
              <p:sp>
                <p:nvSpPr>
                  <p:cNvPr id="3182" name="Freeform 110"/>
                  <p:cNvSpPr>
                    <a:spLocks/>
                  </p:cNvSpPr>
                  <p:nvPr/>
                </p:nvSpPr>
                <p:spPr bwMode="ltGray">
                  <a:xfrm>
                    <a:off x="3936" y="295"/>
                    <a:ext cx="14" cy="10"/>
                  </a:xfrm>
                  <a:custGeom>
                    <a:avLst/>
                    <a:gdLst/>
                    <a:ahLst/>
                    <a:cxnLst>
                      <a:cxn ang="0">
                        <a:pos x="7" y="22"/>
                      </a:cxn>
                      <a:cxn ang="0">
                        <a:pos x="31" y="10"/>
                      </a:cxn>
                      <a:cxn ang="0">
                        <a:pos x="7" y="22"/>
                      </a:cxn>
                    </a:cxnLst>
                    <a:rect l="0" t="0" r="r" b="b"/>
                    <a:pathLst>
                      <a:path w="31" h="30">
                        <a:moveTo>
                          <a:pt x="7" y="22"/>
                        </a:moveTo>
                        <a:cubicBezTo>
                          <a:pt x="0" y="0"/>
                          <a:pt x="15" y="6"/>
                          <a:pt x="31" y="10"/>
                        </a:cubicBezTo>
                        <a:cubicBezTo>
                          <a:pt x="14" y="16"/>
                          <a:pt x="15" y="30"/>
                          <a:pt x="7" y="22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eaLnBrk="0" hangingPunct="0">
                      <a:defRPr/>
                    </a:pPr>
                    <a:endParaRPr lang="zh-CN" altLang="en-US">
                      <a:ea typeface="宋体" pitchFamily="2" charset="-122"/>
                    </a:endParaRPr>
                  </a:p>
                </p:txBody>
              </p:sp>
            </p:grpSp>
          </p:grpSp>
          <p:grpSp>
            <p:nvGrpSpPr>
              <p:cNvPr id="1037" name="Group 111"/>
              <p:cNvGrpSpPr>
                <a:grpSpLocks/>
              </p:cNvGrpSpPr>
              <p:nvPr/>
            </p:nvGrpSpPr>
            <p:grpSpPr bwMode="auto">
              <a:xfrm>
                <a:off x="798" y="111"/>
                <a:ext cx="4702" cy="418"/>
                <a:chOff x="798" y="255"/>
                <a:chExt cx="4702" cy="418"/>
              </a:xfrm>
            </p:grpSpPr>
            <p:sp>
              <p:nvSpPr>
                <p:cNvPr id="3184" name="Line 112"/>
                <p:cNvSpPr>
                  <a:spLocks noChangeShapeType="1"/>
                </p:cNvSpPr>
                <p:nvPr/>
              </p:nvSpPr>
              <p:spPr bwMode="white">
                <a:xfrm>
                  <a:off x="798" y="476"/>
                  <a:ext cx="4702" cy="0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eaLnBrk="0" hangingPunct="0">
                    <a:defRPr/>
                  </a:pPr>
                  <a:endParaRPr lang="zh-CN" altLang="en-US">
                    <a:ea typeface="宋体" pitchFamily="2" charset="-122"/>
                  </a:endParaRPr>
                </a:p>
              </p:txBody>
            </p:sp>
            <p:sp>
              <p:nvSpPr>
                <p:cNvPr id="3185" name="Line 113"/>
                <p:cNvSpPr>
                  <a:spLocks noChangeShapeType="1"/>
                </p:cNvSpPr>
                <p:nvPr/>
              </p:nvSpPr>
              <p:spPr bwMode="white">
                <a:xfrm>
                  <a:off x="1026" y="255"/>
                  <a:ext cx="0" cy="418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eaLnBrk="0" hangingPunct="0">
                    <a:defRPr/>
                  </a:pPr>
                  <a:endParaRPr lang="zh-CN" altLang="en-US">
                    <a:ea typeface="宋体" pitchFamily="2" charset="-122"/>
                  </a:endParaRPr>
                </a:p>
              </p:txBody>
            </p:sp>
            <p:sp>
              <p:nvSpPr>
                <p:cNvPr id="3186" name="Line 114"/>
                <p:cNvSpPr>
                  <a:spLocks noChangeShapeType="1"/>
                </p:cNvSpPr>
                <p:nvPr/>
              </p:nvSpPr>
              <p:spPr bwMode="white">
                <a:xfrm>
                  <a:off x="1254" y="255"/>
                  <a:ext cx="0" cy="418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eaLnBrk="0" hangingPunct="0">
                    <a:defRPr/>
                  </a:pPr>
                  <a:endParaRPr lang="zh-CN" altLang="en-US">
                    <a:ea typeface="宋体" pitchFamily="2" charset="-122"/>
                  </a:endParaRPr>
                </a:p>
              </p:txBody>
            </p:sp>
            <p:sp>
              <p:nvSpPr>
                <p:cNvPr id="3187" name="Line 115"/>
                <p:cNvSpPr>
                  <a:spLocks noChangeShapeType="1"/>
                </p:cNvSpPr>
                <p:nvPr/>
              </p:nvSpPr>
              <p:spPr bwMode="white">
                <a:xfrm>
                  <a:off x="1482" y="255"/>
                  <a:ext cx="0" cy="418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eaLnBrk="0" hangingPunct="0">
                    <a:defRPr/>
                  </a:pPr>
                  <a:endParaRPr lang="zh-CN" altLang="en-US">
                    <a:ea typeface="宋体" pitchFamily="2" charset="-122"/>
                  </a:endParaRPr>
                </a:p>
              </p:txBody>
            </p:sp>
            <p:sp>
              <p:nvSpPr>
                <p:cNvPr id="3188" name="Line 116"/>
                <p:cNvSpPr>
                  <a:spLocks noChangeShapeType="1"/>
                </p:cNvSpPr>
                <p:nvPr/>
              </p:nvSpPr>
              <p:spPr bwMode="white">
                <a:xfrm>
                  <a:off x="1710" y="255"/>
                  <a:ext cx="0" cy="418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eaLnBrk="0" hangingPunct="0">
                    <a:defRPr/>
                  </a:pPr>
                  <a:endParaRPr lang="zh-CN" altLang="en-US">
                    <a:ea typeface="宋体" pitchFamily="2" charset="-122"/>
                  </a:endParaRPr>
                </a:p>
              </p:txBody>
            </p:sp>
            <p:sp>
              <p:nvSpPr>
                <p:cNvPr id="3189" name="Line 117"/>
                <p:cNvSpPr>
                  <a:spLocks noChangeShapeType="1"/>
                </p:cNvSpPr>
                <p:nvPr/>
              </p:nvSpPr>
              <p:spPr bwMode="white">
                <a:xfrm>
                  <a:off x="1938" y="255"/>
                  <a:ext cx="0" cy="418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eaLnBrk="0" hangingPunct="0">
                    <a:defRPr/>
                  </a:pPr>
                  <a:endParaRPr lang="zh-CN" altLang="en-US">
                    <a:ea typeface="宋体" pitchFamily="2" charset="-122"/>
                  </a:endParaRPr>
                </a:p>
              </p:txBody>
            </p:sp>
            <p:sp>
              <p:nvSpPr>
                <p:cNvPr id="3190" name="Line 118"/>
                <p:cNvSpPr>
                  <a:spLocks noChangeShapeType="1"/>
                </p:cNvSpPr>
                <p:nvPr/>
              </p:nvSpPr>
              <p:spPr bwMode="white">
                <a:xfrm>
                  <a:off x="2166" y="255"/>
                  <a:ext cx="0" cy="418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eaLnBrk="0" hangingPunct="0">
                    <a:defRPr/>
                  </a:pPr>
                  <a:endParaRPr lang="zh-CN" altLang="en-US">
                    <a:ea typeface="宋体" pitchFamily="2" charset="-122"/>
                  </a:endParaRPr>
                </a:p>
              </p:txBody>
            </p:sp>
            <p:sp>
              <p:nvSpPr>
                <p:cNvPr id="3191" name="Line 119"/>
                <p:cNvSpPr>
                  <a:spLocks noChangeShapeType="1"/>
                </p:cNvSpPr>
                <p:nvPr/>
              </p:nvSpPr>
              <p:spPr bwMode="white">
                <a:xfrm>
                  <a:off x="2394" y="255"/>
                  <a:ext cx="0" cy="418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eaLnBrk="0" hangingPunct="0">
                    <a:defRPr/>
                  </a:pPr>
                  <a:endParaRPr lang="zh-CN" altLang="en-US">
                    <a:ea typeface="宋体" pitchFamily="2" charset="-122"/>
                  </a:endParaRPr>
                </a:p>
              </p:txBody>
            </p:sp>
            <p:sp>
              <p:nvSpPr>
                <p:cNvPr id="3192" name="Line 120"/>
                <p:cNvSpPr>
                  <a:spLocks noChangeShapeType="1"/>
                </p:cNvSpPr>
                <p:nvPr/>
              </p:nvSpPr>
              <p:spPr bwMode="white">
                <a:xfrm>
                  <a:off x="2622" y="255"/>
                  <a:ext cx="0" cy="418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eaLnBrk="0" hangingPunct="0">
                    <a:defRPr/>
                  </a:pPr>
                  <a:endParaRPr lang="zh-CN" altLang="en-US">
                    <a:ea typeface="宋体" pitchFamily="2" charset="-122"/>
                  </a:endParaRPr>
                </a:p>
              </p:txBody>
            </p:sp>
            <p:sp>
              <p:nvSpPr>
                <p:cNvPr id="3193" name="Line 121"/>
                <p:cNvSpPr>
                  <a:spLocks noChangeShapeType="1"/>
                </p:cNvSpPr>
                <p:nvPr/>
              </p:nvSpPr>
              <p:spPr bwMode="white">
                <a:xfrm>
                  <a:off x="2850" y="255"/>
                  <a:ext cx="0" cy="418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eaLnBrk="0" hangingPunct="0">
                    <a:defRPr/>
                  </a:pPr>
                  <a:endParaRPr lang="zh-CN" altLang="en-US">
                    <a:ea typeface="宋体" pitchFamily="2" charset="-122"/>
                  </a:endParaRPr>
                </a:p>
              </p:txBody>
            </p:sp>
            <p:sp>
              <p:nvSpPr>
                <p:cNvPr id="3194" name="Line 122"/>
                <p:cNvSpPr>
                  <a:spLocks noChangeShapeType="1"/>
                </p:cNvSpPr>
                <p:nvPr/>
              </p:nvSpPr>
              <p:spPr bwMode="white">
                <a:xfrm>
                  <a:off x="3078" y="255"/>
                  <a:ext cx="0" cy="418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eaLnBrk="0" hangingPunct="0">
                    <a:defRPr/>
                  </a:pPr>
                  <a:endParaRPr lang="zh-CN" altLang="en-US">
                    <a:ea typeface="宋体" pitchFamily="2" charset="-122"/>
                  </a:endParaRPr>
                </a:p>
              </p:txBody>
            </p:sp>
            <p:sp>
              <p:nvSpPr>
                <p:cNvPr id="3195" name="Line 123"/>
                <p:cNvSpPr>
                  <a:spLocks noChangeShapeType="1"/>
                </p:cNvSpPr>
                <p:nvPr/>
              </p:nvSpPr>
              <p:spPr bwMode="white">
                <a:xfrm>
                  <a:off x="3306" y="255"/>
                  <a:ext cx="0" cy="418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eaLnBrk="0" hangingPunct="0">
                    <a:defRPr/>
                  </a:pPr>
                  <a:endParaRPr lang="zh-CN" altLang="en-US">
                    <a:ea typeface="宋体" pitchFamily="2" charset="-122"/>
                  </a:endParaRPr>
                </a:p>
              </p:txBody>
            </p:sp>
            <p:sp>
              <p:nvSpPr>
                <p:cNvPr id="3196" name="Line 124"/>
                <p:cNvSpPr>
                  <a:spLocks noChangeShapeType="1"/>
                </p:cNvSpPr>
                <p:nvPr/>
              </p:nvSpPr>
              <p:spPr bwMode="white">
                <a:xfrm>
                  <a:off x="3534" y="255"/>
                  <a:ext cx="0" cy="418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eaLnBrk="0" hangingPunct="0">
                    <a:defRPr/>
                  </a:pPr>
                  <a:endParaRPr lang="zh-CN" altLang="en-US">
                    <a:ea typeface="宋体" pitchFamily="2" charset="-122"/>
                  </a:endParaRPr>
                </a:p>
              </p:txBody>
            </p:sp>
            <p:sp>
              <p:nvSpPr>
                <p:cNvPr id="3197" name="Line 125"/>
                <p:cNvSpPr>
                  <a:spLocks noChangeShapeType="1"/>
                </p:cNvSpPr>
                <p:nvPr/>
              </p:nvSpPr>
              <p:spPr bwMode="white">
                <a:xfrm>
                  <a:off x="3762" y="255"/>
                  <a:ext cx="0" cy="418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eaLnBrk="0" hangingPunct="0">
                    <a:defRPr/>
                  </a:pPr>
                  <a:endParaRPr lang="zh-CN" altLang="en-US">
                    <a:ea typeface="宋体" pitchFamily="2" charset="-122"/>
                  </a:endParaRPr>
                </a:p>
              </p:txBody>
            </p:sp>
            <p:sp>
              <p:nvSpPr>
                <p:cNvPr id="3198" name="Line 126"/>
                <p:cNvSpPr>
                  <a:spLocks noChangeShapeType="1"/>
                </p:cNvSpPr>
                <p:nvPr/>
              </p:nvSpPr>
              <p:spPr bwMode="white">
                <a:xfrm>
                  <a:off x="3990" y="255"/>
                  <a:ext cx="0" cy="418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eaLnBrk="0" hangingPunct="0">
                    <a:defRPr/>
                  </a:pPr>
                  <a:endParaRPr lang="zh-CN" altLang="en-US">
                    <a:ea typeface="宋体" pitchFamily="2" charset="-122"/>
                  </a:endParaRPr>
                </a:p>
              </p:txBody>
            </p:sp>
            <p:sp>
              <p:nvSpPr>
                <p:cNvPr id="3199" name="Line 127"/>
                <p:cNvSpPr>
                  <a:spLocks noChangeShapeType="1"/>
                </p:cNvSpPr>
                <p:nvPr/>
              </p:nvSpPr>
              <p:spPr bwMode="white">
                <a:xfrm>
                  <a:off x="4218" y="255"/>
                  <a:ext cx="0" cy="418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eaLnBrk="0" hangingPunct="0">
                    <a:defRPr/>
                  </a:pPr>
                  <a:endParaRPr lang="zh-CN" altLang="en-US">
                    <a:ea typeface="宋体" pitchFamily="2" charset="-122"/>
                  </a:endParaRPr>
                </a:p>
              </p:txBody>
            </p:sp>
            <p:sp>
              <p:nvSpPr>
                <p:cNvPr id="3200" name="Line 128"/>
                <p:cNvSpPr>
                  <a:spLocks noChangeShapeType="1"/>
                </p:cNvSpPr>
                <p:nvPr/>
              </p:nvSpPr>
              <p:spPr bwMode="white">
                <a:xfrm>
                  <a:off x="4446" y="255"/>
                  <a:ext cx="0" cy="418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eaLnBrk="0" hangingPunct="0">
                    <a:defRPr/>
                  </a:pPr>
                  <a:endParaRPr lang="zh-CN" altLang="en-US">
                    <a:ea typeface="宋体" pitchFamily="2" charset="-122"/>
                  </a:endParaRPr>
                </a:p>
              </p:txBody>
            </p:sp>
            <p:sp>
              <p:nvSpPr>
                <p:cNvPr id="3201" name="Line 129"/>
                <p:cNvSpPr>
                  <a:spLocks noChangeShapeType="1"/>
                </p:cNvSpPr>
                <p:nvPr/>
              </p:nvSpPr>
              <p:spPr bwMode="white">
                <a:xfrm>
                  <a:off x="4674" y="255"/>
                  <a:ext cx="0" cy="418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eaLnBrk="0" hangingPunct="0">
                    <a:defRPr/>
                  </a:pPr>
                  <a:endParaRPr lang="zh-CN" altLang="en-US">
                    <a:ea typeface="宋体" pitchFamily="2" charset="-122"/>
                  </a:endParaRPr>
                </a:p>
              </p:txBody>
            </p:sp>
            <p:sp>
              <p:nvSpPr>
                <p:cNvPr id="3202" name="Line 130"/>
                <p:cNvSpPr>
                  <a:spLocks noChangeShapeType="1"/>
                </p:cNvSpPr>
                <p:nvPr/>
              </p:nvSpPr>
              <p:spPr bwMode="white">
                <a:xfrm>
                  <a:off x="4902" y="255"/>
                  <a:ext cx="0" cy="418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eaLnBrk="0" hangingPunct="0">
                    <a:defRPr/>
                  </a:pPr>
                  <a:endParaRPr lang="zh-CN" altLang="en-US">
                    <a:ea typeface="宋体" pitchFamily="2" charset="-122"/>
                  </a:endParaRPr>
                </a:p>
              </p:txBody>
            </p:sp>
            <p:sp>
              <p:nvSpPr>
                <p:cNvPr id="3203" name="Line 131"/>
                <p:cNvSpPr>
                  <a:spLocks noChangeShapeType="1"/>
                </p:cNvSpPr>
                <p:nvPr/>
              </p:nvSpPr>
              <p:spPr bwMode="white">
                <a:xfrm>
                  <a:off x="5130" y="255"/>
                  <a:ext cx="0" cy="418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eaLnBrk="0" hangingPunct="0">
                    <a:defRPr/>
                  </a:pPr>
                  <a:endParaRPr lang="zh-CN" altLang="en-US">
                    <a:ea typeface="宋体" pitchFamily="2" charset="-122"/>
                  </a:endParaRPr>
                </a:p>
              </p:txBody>
            </p:sp>
            <p:sp>
              <p:nvSpPr>
                <p:cNvPr id="3204" name="Line 132"/>
                <p:cNvSpPr>
                  <a:spLocks noChangeShapeType="1"/>
                </p:cNvSpPr>
                <p:nvPr/>
              </p:nvSpPr>
              <p:spPr bwMode="white">
                <a:xfrm>
                  <a:off x="5358" y="255"/>
                  <a:ext cx="0" cy="418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eaLnBrk="0" hangingPunct="0">
                    <a:defRPr/>
                  </a:pPr>
                  <a:endParaRPr lang="zh-CN" altLang="en-US">
                    <a:ea typeface="宋体" pitchFamily="2" charset="-122"/>
                  </a:endParaRPr>
                </a:p>
              </p:txBody>
            </p:sp>
          </p:grpSp>
          <p:grpSp>
            <p:nvGrpSpPr>
              <p:cNvPr id="1038" name="Group 133"/>
              <p:cNvGrpSpPr>
                <a:grpSpLocks/>
              </p:cNvGrpSpPr>
              <p:nvPr/>
            </p:nvGrpSpPr>
            <p:grpSpPr bwMode="auto">
              <a:xfrm>
                <a:off x="1208" y="109"/>
                <a:ext cx="3694" cy="423"/>
                <a:chOff x="1034" y="245"/>
                <a:chExt cx="3694" cy="423"/>
              </a:xfrm>
            </p:grpSpPr>
            <p:sp>
              <p:nvSpPr>
                <p:cNvPr id="3206" name="Line 134"/>
                <p:cNvSpPr>
                  <a:spLocks noChangeShapeType="1"/>
                </p:cNvSpPr>
                <p:nvPr/>
              </p:nvSpPr>
              <p:spPr bwMode="ltGray">
                <a:xfrm>
                  <a:off x="2676" y="246"/>
                  <a:ext cx="0" cy="142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eaLnBrk="0" hangingPunct="0">
                    <a:defRPr/>
                  </a:pPr>
                  <a:endParaRPr lang="zh-CN" altLang="en-US">
                    <a:ea typeface="宋体" pitchFamily="2" charset="-122"/>
                  </a:endParaRPr>
                </a:p>
              </p:txBody>
            </p:sp>
            <p:sp>
              <p:nvSpPr>
                <p:cNvPr id="3207" name="Line 135"/>
                <p:cNvSpPr>
                  <a:spLocks noChangeShapeType="1"/>
                </p:cNvSpPr>
                <p:nvPr/>
              </p:nvSpPr>
              <p:spPr bwMode="ltGray">
                <a:xfrm>
                  <a:off x="2798" y="468"/>
                  <a:ext cx="70" cy="0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eaLnBrk="0" hangingPunct="0">
                    <a:defRPr/>
                  </a:pPr>
                  <a:endParaRPr lang="zh-CN" altLang="en-US">
                    <a:ea typeface="宋体" pitchFamily="2" charset="-122"/>
                  </a:endParaRPr>
                </a:p>
              </p:txBody>
            </p:sp>
            <p:sp>
              <p:nvSpPr>
                <p:cNvPr id="3208" name="Line 136"/>
                <p:cNvSpPr>
                  <a:spLocks noChangeShapeType="1"/>
                </p:cNvSpPr>
                <p:nvPr/>
              </p:nvSpPr>
              <p:spPr bwMode="ltGray">
                <a:xfrm>
                  <a:off x="2904" y="486"/>
                  <a:ext cx="0" cy="28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eaLnBrk="0" hangingPunct="0">
                    <a:defRPr/>
                  </a:pPr>
                  <a:endParaRPr lang="zh-CN" altLang="en-US">
                    <a:ea typeface="宋体" pitchFamily="2" charset="-122"/>
                  </a:endParaRPr>
                </a:p>
              </p:txBody>
            </p:sp>
            <p:sp>
              <p:nvSpPr>
                <p:cNvPr id="3209" name="Line 137"/>
                <p:cNvSpPr>
                  <a:spLocks noChangeShapeType="1"/>
                </p:cNvSpPr>
                <p:nvPr/>
              </p:nvSpPr>
              <p:spPr bwMode="ltGray">
                <a:xfrm>
                  <a:off x="3132" y="586"/>
                  <a:ext cx="0" cy="79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eaLnBrk="0" hangingPunct="0">
                    <a:defRPr/>
                  </a:pPr>
                  <a:endParaRPr lang="zh-CN" altLang="en-US">
                    <a:ea typeface="宋体" pitchFamily="2" charset="-122"/>
                  </a:endParaRPr>
                </a:p>
              </p:txBody>
            </p:sp>
            <p:sp>
              <p:nvSpPr>
                <p:cNvPr id="3210" name="Line 138"/>
                <p:cNvSpPr>
                  <a:spLocks noChangeShapeType="1"/>
                </p:cNvSpPr>
                <p:nvPr/>
              </p:nvSpPr>
              <p:spPr bwMode="ltGray">
                <a:xfrm>
                  <a:off x="3816" y="358"/>
                  <a:ext cx="0" cy="180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eaLnBrk="0" hangingPunct="0">
                    <a:defRPr/>
                  </a:pPr>
                  <a:endParaRPr lang="zh-CN" altLang="en-US">
                    <a:ea typeface="宋体" pitchFamily="2" charset="-122"/>
                  </a:endParaRPr>
                </a:p>
              </p:txBody>
            </p:sp>
            <p:sp>
              <p:nvSpPr>
                <p:cNvPr id="3211" name="Line 139"/>
                <p:cNvSpPr>
                  <a:spLocks noChangeShapeType="1"/>
                </p:cNvSpPr>
                <p:nvPr/>
              </p:nvSpPr>
              <p:spPr bwMode="ltGray">
                <a:xfrm>
                  <a:off x="3722" y="468"/>
                  <a:ext cx="348" cy="0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eaLnBrk="0" hangingPunct="0">
                    <a:defRPr/>
                  </a:pPr>
                  <a:endParaRPr lang="zh-CN" altLang="en-US">
                    <a:ea typeface="宋体" pitchFamily="2" charset="-122"/>
                  </a:endParaRPr>
                </a:p>
              </p:txBody>
            </p:sp>
            <p:sp>
              <p:nvSpPr>
                <p:cNvPr id="3212" name="Line 140"/>
                <p:cNvSpPr>
                  <a:spLocks noChangeShapeType="1"/>
                </p:cNvSpPr>
                <p:nvPr/>
              </p:nvSpPr>
              <p:spPr bwMode="ltGray">
                <a:xfrm>
                  <a:off x="4044" y="372"/>
                  <a:ext cx="0" cy="294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eaLnBrk="0" hangingPunct="0">
                    <a:defRPr/>
                  </a:pPr>
                  <a:endParaRPr lang="zh-CN" altLang="en-US">
                    <a:ea typeface="宋体" pitchFamily="2" charset="-122"/>
                  </a:endParaRPr>
                </a:p>
              </p:txBody>
            </p:sp>
            <p:sp>
              <p:nvSpPr>
                <p:cNvPr id="3213" name="Line 141"/>
                <p:cNvSpPr>
                  <a:spLocks noChangeShapeType="1"/>
                </p:cNvSpPr>
                <p:nvPr/>
              </p:nvSpPr>
              <p:spPr bwMode="ltGray">
                <a:xfrm flipV="1">
                  <a:off x="4046" y="248"/>
                  <a:ext cx="0" cy="50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eaLnBrk="0" hangingPunct="0">
                    <a:defRPr/>
                  </a:pPr>
                  <a:endParaRPr lang="zh-CN" altLang="en-US">
                    <a:ea typeface="宋体" pitchFamily="2" charset="-122"/>
                  </a:endParaRPr>
                </a:p>
              </p:txBody>
            </p:sp>
            <p:sp>
              <p:nvSpPr>
                <p:cNvPr id="3214" name="Line 142"/>
                <p:cNvSpPr>
                  <a:spLocks noChangeShapeType="1"/>
                </p:cNvSpPr>
                <p:nvPr/>
              </p:nvSpPr>
              <p:spPr bwMode="ltGray">
                <a:xfrm flipV="1">
                  <a:off x="4272" y="246"/>
                  <a:ext cx="0" cy="182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eaLnBrk="0" hangingPunct="0">
                    <a:defRPr/>
                  </a:pPr>
                  <a:endParaRPr lang="zh-CN" altLang="en-US">
                    <a:ea typeface="宋体" pitchFamily="2" charset="-122"/>
                  </a:endParaRPr>
                </a:p>
              </p:txBody>
            </p:sp>
            <p:sp>
              <p:nvSpPr>
                <p:cNvPr id="3215" name="Line 143"/>
                <p:cNvSpPr>
                  <a:spLocks noChangeShapeType="1"/>
                </p:cNvSpPr>
                <p:nvPr/>
              </p:nvSpPr>
              <p:spPr bwMode="ltGray">
                <a:xfrm flipH="1">
                  <a:off x="4422" y="468"/>
                  <a:ext cx="78" cy="0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eaLnBrk="0" hangingPunct="0">
                    <a:defRPr/>
                  </a:pPr>
                  <a:endParaRPr lang="zh-CN" altLang="en-US">
                    <a:ea typeface="宋体" pitchFamily="2" charset="-122"/>
                  </a:endParaRPr>
                </a:p>
              </p:txBody>
            </p:sp>
            <p:sp>
              <p:nvSpPr>
                <p:cNvPr id="3216" name="Line 144"/>
                <p:cNvSpPr>
                  <a:spLocks noChangeShapeType="1"/>
                </p:cNvSpPr>
                <p:nvPr/>
              </p:nvSpPr>
              <p:spPr bwMode="ltGray">
                <a:xfrm flipH="1">
                  <a:off x="4290" y="468"/>
                  <a:ext cx="62" cy="0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eaLnBrk="0" hangingPunct="0">
                    <a:defRPr/>
                  </a:pPr>
                  <a:endParaRPr lang="zh-CN" altLang="en-US">
                    <a:ea typeface="宋体" pitchFamily="2" charset="-122"/>
                  </a:endParaRPr>
                </a:p>
              </p:txBody>
            </p:sp>
            <p:sp>
              <p:nvSpPr>
                <p:cNvPr id="3217" name="Line 145"/>
                <p:cNvSpPr>
                  <a:spLocks noChangeShapeType="1"/>
                </p:cNvSpPr>
                <p:nvPr/>
              </p:nvSpPr>
              <p:spPr bwMode="ltGray">
                <a:xfrm flipV="1">
                  <a:off x="4500" y="246"/>
                  <a:ext cx="0" cy="270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eaLnBrk="0" hangingPunct="0">
                    <a:defRPr/>
                  </a:pPr>
                  <a:endParaRPr lang="zh-CN" altLang="en-US">
                    <a:ea typeface="宋体" pitchFamily="2" charset="-122"/>
                  </a:endParaRPr>
                </a:p>
              </p:txBody>
            </p:sp>
            <p:sp>
              <p:nvSpPr>
                <p:cNvPr id="3218" name="Line 146"/>
                <p:cNvSpPr>
                  <a:spLocks noChangeShapeType="1"/>
                </p:cNvSpPr>
                <p:nvPr/>
              </p:nvSpPr>
              <p:spPr bwMode="ltGray">
                <a:xfrm>
                  <a:off x="4728" y="606"/>
                  <a:ext cx="0" cy="34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eaLnBrk="0" hangingPunct="0">
                    <a:defRPr/>
                  </a:pPr>
                  <a:endParaRPr lang="zh-CN" altLang="en-US">
                    <a:ea typeface="宋体" pitchFamily="2" charset="-122"/>
                  </a:endParaRPr>
                </a:p>
              </p:txBody>
            </p:sp>
            <p:sp>
              <p:nvSpPr>
                <p:cNvPr id="3219" name="Line 147"/>
                <p:cNvSpPr>
                  <a:spLocks noChangeShapeType="1"/>
                </p:cNvSpPr>
                <p:nvPr/>
              </p:nvSpPr>
              <p:spPr bwMode="ltGray">
                <a:xfrm>
                  <a:off x="1992" y="250"/>
                  <a:ext cx="0" cy="62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eaLnBrk="0" hangingPunct="0">
                    <a:defRPr/>
                  </a:pPr>
                  <a:endParaRPr lang="zh-CN" altLang="en-US">
                    <a:ea typeface="宋体" pitchFamily="2" charset="-122"/>
                  </a:endParaRPr>
                </a:p>
              </p:txBody>
            </p:sp>
            <p:sp>
              <p:nvSpPr>
                <p:cNvPr id="3220" name="Line 148"/>
                <p:cNvSpPr>
                  <a:spLocks noChangeShapeType="1"/>
                </p:cNvSpPr>
                <p:nvPr/>
              </p:nvSpPr>
              <p:spPr bwMode="ltGray">
                <a:xfrm>
                  <a:off x="1764" y="247"/>
                  <a:ext cx="0" cy="337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eaLnBrk="0" hangingPunct="0">
                    <a:defRPr/>
                  </a:pPr>
                  <a:endParaRPr lang="zh-CN" altLang="en-US">
                    <a:ea typeface="宋体" pitchFamily="2" charset="-122"/>
                  </a:endParaRPr>
                </a:p>
              </p:txBody>
            </p:sp>
            <p:sp>
              <p:nvSpPr>
                <p:cNvPr id="3221" name="Line 149"/>
                <p:cNvSpPr>
                  <a:spLocks noChangeShapeType="1"/>
                </p:cNvSpPr>
                <p:nvPr/>
              </p:nvSpPr>
              <p:spPr bwMode="ltGray">
                <a:xfrm flipH="1">
                  <a:off x="1738" y="468"/>
                  <a:ext cx="68" cy="0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eaLnBrk="0" hangingPunct="0">
                    <a:defRPr/>
                  </a:pPr>
                  <a:endParaRPr lang="zh-CN" altLang="en-US">
                    <a:ea typeface="宋体" pitchFamily="2" charset="-122"/>
                  </a:endParaRPr>
                </a:p>
              </p:txBody>
            </p:sp>
            <p:sp>
              <p:nvSpPr>
                <p:cNvPr id="3222" name="Line 150"/>
                <p:cNvSpPr>
                  <a:spLocks noChangeShapeType="1"/>
                </p:cNvSpPr>
                <p:nvPr/>
              </p:nvSpPr>
              <p:spPr bwMode="ltGray">
                <a:xfrm>
                  <a:off x="1604" y="468"/>
                  <a:ext cx="60" cy="0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eaLnBrk="0" hangingPunct="0">
                    <a:defRPr/>
                  </a:pPr>
                  <a:endParaRPr lang="zh-CN" altLang="en-US">
                    <a:ea typeface="宋体" pitchFamily="2" charset="-122"/>
                  </a:endParaRPr>
                </a:p>
              </p:txBody>
            </p:sp>
            <p:sp>
              <p:nvSpPr>
                <p:cNvPr id="3223" name="Line 151"/>
                <p:cNvSpPr>
                  <a:spLocks noChangeShapeType="1"/>
                </p:cNvSpPr>
                <p:nvPr/>
              </p:nvSpPr>
              <p:spPr bwMode="ltGray">
                <a:xfrm flipH="1">
                  <a:off x="1404" y="468"/>
                  <a:ext cx="82" cy="0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eaLnBrk="0" hangingPunct="0">
                    <a:defRPr/>
                  </a:pPr>
                  <a:endParaRPr lang="zh-CN" altLang="en-US">
                    <a:ea typeface="宋体" pitchFamily="2" charset="-122"/>
                  </a:endParaRPr>
                </a:p>
              </p:txBody>
            </p:sp>
            <p:sp>
              <p:nvSpPr>
                <p:cNvPr id="3224" name="Line 152"/>
                <p:cNvSpPr>
                  <a:spLocks noChangeShapeType="1"/>
                </p:cNvSpPr>
                <p:nvPr/>
              </p:nvSpPr>
              <p:spPr bwMode="ltGray">
                <a:xfrm>
                  <a:off x="1034" y="468"/>
                  <a:ext cx="348" cy="0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eaLnBrk="0" hangingPunct="0">
                    <a:defRPr/>
                  </a:pPr>
                  <a:endParaRPr lang="zh-CN" altLang="en-US">
                    <a:ea typeface="宋体" pitchFamily="2" charset="-122"/>
                  </a:endParaRPr>
                </a:p>
              </p:txBody>
            </p:sp>
            <p:sp>
              <p:nvSpPr>
                <p:cNvPr id="3225" name="Line 153"/>
                <p:cNvSpPr>
                  <a:spLocks noChangeShapeType="1"/>
                </p:cNvSpPr>
                <p:nvPr/>
              </p:nvSpPr>
              <p:spPr bwMode="ltGray">
                <a:xfrm>
                  <a:off x="1306" y="370"/>
                  <a:ext cx="0" cy="298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eaLnBrk="0" hangingPunct="0">
                    <a:defRPr/>
                  </a:pPr>
                  <a:endParaRPr lang="zh-CN" altLang="en-US">
                    <a:ea typeface="宋体" pitchFamily="2" charset="-122"/>
                  </a:endParaRPr>
                </a:p>
              </p:txBody>
            </p:sp>
            <p:sp>
              <p:nvSpPr>
                <p:cNvPr id="3226" name="Line 154"/>
                <p:cNvSpPr>
                  <a:spLocks noChangeShapeType="1"/>
                </p:cNvSpPr>
                <p:nvPr/>
              </p:nvSpPr>
              <p:spPr bwMode="ltGray">
                <a:xfrm>
                  <a:off x="1080" y="388"/>
                  <a:ext cx="0" cy="156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eaLnBrk="0" hangingPunct="0">
                    <a:defRPr/>
                  </a:pPr>
                  <a:endParaRPr lang="zh-CN" altLang="en-US">
                    <a:ea typeface="宋体" pitchFamily="2" charset="-122"/>
                  </a:endParaRPr>
                </a:p>
              </p:txBody>
            </p:sp>
            <p:sp>
              <p:nvSpPr>
                <p:cNvPr id="3227" name="Line 155"/>
                <p:cNvSpPr>
                  <a:spLocks noChangeShapeType="1"/>
                </p:cNvSpPr>
                <p:nvPr/>
              </p:nvSpPr>
              <p:spPr bwMode="ltGray">
                <a:xfrm flipH="1" flipV="1">
                  <a:off x="1308" y="245"/>
                  <a:ext cx="0" cy="27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eaLnBrk="0" hangingPunct="0">
                    <a:defRPr/>
                  </a:pPr>
                  <a:endParaRPr lang="zh-CN" altLang="en-US">
                    <a:ea typeface="宋体" pitchFamily="2" charset="-122"/>
                  </a:endParaRPr>
                </a:p>
              </p:txBody>
            </p:sp>
            <p:sp>
              <p:nvSpPr>
                <p:cNvPr id="3228" name="Line 156"/>
                <p:cNvSpPr>
                  <a:spLocks noChangeShapeType="1"/>
                </p:cNvSpPr>
                <p:nvPr/>
              </p:nvSpPr>
              <p:spPr bwMode="ltGray">
                <a:xfrm>
                  <a:off x="1536" y="316"/>
                  <a:ext cx="0" cy="96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eaLnBrk="0" hangingPunct="0">
                    <a:defRPr/>
                  </a:pPr>
                  <a:endParaRPr lang="zh-CN" altLang="en-US">
                    <a:ea typeface="宋体" pitchFamily="2" charset="-122"/>
                  </a:endParaRPr>
                </a:p>
              </p:txBody>
            </p:sp>
            <p:sp>
              <p:nvSpPr>
                <p:cNvPr id="3229" name="Line 157"/>
                <p:cNvSpPr>
                  <a:spLocks noChangeShapeType="1"/>
                </p:cNvSpPr>
                <p:nvPr/>
              </p:nvSpPr>
              <p:spPr bwMode="ltGray">
                <a:xfrm flipV="1">
                  <a:off x="1536" y="247"/>
                  <a:ext cx="0" cy="22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eaLnBrk="0" hangingPunct="0">
                    <a:defRPr/>
                  </a:pPr>
                  <a:endParaRPr lang="zh-CN" altLang="en-US">
                    <a:ea typeface="宋体" pitchFamily="2" charset="-122"/>
                  </a:endParaRPr>
                </a:p>
              </p:txBody>
            </p:sp>
            <p:sp>
              <p:nvSpPr>
                <p:cNvPr id="3230" name="Line 158"/>
                <p:cNvSpPr>
                  <a:spLocks noChangeShapeType="1"/>
                </p:cNvSpPr>
                <p:nvPr/>
              </p:nvSpPr>
              <p:spPr bwMode="ltGray">
                <a:xfrm>
                  <a:off x="4095" y="467"/>
                  <a:ext cx="80" cy="0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eaLnBrk="0" hangingPunct="0">
                    <a:defRPr/>
                  </a:pPr>
                  <a:endParaRPr lang="zh-CN" altLang="en-US">
                    <a:ea typeface="宋体" pitchFamily="2" charset="-122"/>
                  </a:endParaRPr>
                </a:p>
              </p:txBody>
            </p:sp>
          </p:grpSp>
        </p:grpSp>
        <p:pic>
          <p:nvPicPr>
            <p:cNvPr id="1034" name="Picture 159" descr="earth"/>
            <p:cNvPicPr>
              <a:picLocks noChangeAspect="1" noChangeArrowheads="1"/>
            </p:cNvPicPr>
            <p:nvPr userDrawn="1"/>
          </p:nvPicPr>
          <p:blipFill>
            <a:blip r:embed="rId13">
              <a:clrChange>
                <a:clrFrom>
                  <a:srgbClr val="000000"/>
                </a:clrFrom>
                <a:clrTo>
                  <a:srgbClr val="000000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165" y="55"/>
              <a:ext cx="562" cy="52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1032" name="Picture 160" descr="beiyu-logo0"/>
          <p:cNvPicPr>
            <a:picLocks noChangeAspect="1" noChangeArrowheads="1"/>
          </p:cNvPicPr>
          <p:nvPr/>
        </p:nvPicPr>
        <p:blipFill>
          <a:blip r:embed="rId14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28600" y="0"/>
            <a:ext cx="865188" cy="865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816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 b="1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 b="1">
          <a:solidFill>
            <a:schemeClr val="tx2"/>
          </a:solidFill>
          <a:latin typeface="Times New Roman" pitchFamily="18" charset="0"/>
          <a:ea typeface="华文新魏" pitchFamily="2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 b="1">
          <a:solidFill>
            <a:schemeClr val="tx2"/>
          </a:solidFill>
          <a:latin typeface="Times New Roman" pitchFamily="18" charset="0"/>
          <a:ea typeface="华文新魏" pitchFamily="2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 b="1">
          <a:solidFill>
            <a:schemeClr val="tx2"/>
          </a:solidFill>
          <a:latin typeface="Times New Roman" pitchFamily="18" charset="0"/>
          <a:ea typeface="华文新魏" pitchFamily="2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 b="1">
          <a:solidFill>
            <a:schemeClr val="tx2"/>
          </a:solidFill>
          <a:latin typeface="Times New Roman" pitchFamily="18" charset="0"/>
          <a:ea typeface="华文新魏" pitchFamily="2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 b="1">
          <a:solidFill>
            <a:schemeClr val="tx2"/>
          </a:solidFill>
          <a:latin typeface="Times New Roman" pitchFamily="18" charset="0"/>
          <a:ea typeface="华文新魏" pitchFamily="2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 b="1">
          <a:solidFill>
            <a:schemeClr val="tx2"/>
          </a:solidFill>
          <a:latin typeface="Times New Roman" pitchFamily="18" charset="0"/>
          <a:ea typeface="华文新魏" pitchFamily="2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 b="1">
          <a:solidFill>
            <a:schemeClr val="tx2"/>
          </a:solidFill>
          <a:latin typeface="Times New Roman" pitchFamily="18" charset="0"/>
          <a:ea typeface="华文新魏" pitchFamily="2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 b="1">
          <a:solidFill>
            <a:schemeClr val="tx2"/>
          </a:solidFill>
          <a:latin typeface="Times New Roman" pitchFamily="18" charset="0"/>
          <a:ea typeface="华文新魏" pitchFamily="2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Blip>
          <a:blip r:embed="rId15"/>
        </a:buBlip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SzPct val="75000"/>
        <a:buBlip>
          <a:blip r:embed="rId16"/>
        </a:buBlip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–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Char char="–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Char char="–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Char char="–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Char char="–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3" Type="http://schemas.openxmlformats.org/officeDocument/2006/relationships/image" Target="../media/image6.png"/><Relationship Id="rId7" Type="http://schemas.openxmlformats.org/officeDocument/2006/relationships/image" Target="../media/image10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eg"/><Relationship Id="rId3" Type="http://schemas.openxmlformats.org/officeDocument/2006/relationships/image" Target="../media/image6.png"/><Relationship Id="rId7" Type="http://schemas.openxmlformats.org/officeDocument/2006/relationships/image" Target="../media/image16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Relationship Id="rId9" Type="http://schemas.openxmlformats.org/officeDocument/2006/relationships/image" Target="../media/image18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" Target="slide8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3" Type="http://schemas.openxmlformats.org/officeDocument/2006/relationships/hyperlink" Target="http://hanyu.baidu.com/zici/s?wd=&#38665;&amp;from=pcus&amp;srcid=28238&amp;query=&#38632;&#23383;&#22836;&#30340;&#23383;" TargetMode="External"/><Relationship Id="rId18" Type="http://schemas.openxmlformats.org/officeDocument/2006/relationships/hyperlink" Target="http://hanyu.baidu.com/zici/s?wd=&#38669;&amp;from=pcus&amp;srcid=28238&amp;query=&#38632;&#23383;&#22836;&#30340;&#23383;" TargetMode="External"/><Relationship Id="rId26" Type="http://schemas.openxmlformats.org/officeDocument/2006/relationships/hyperlink" Target="http://hanyu.baidu.com/zici/s?wd=&#38648;&amp;from=pcus&amp;srcid=28238&amp;query=&#38632;&#23383;&#22836;&#30340;&#23383;" TargetMode="External"/><Relationship Id="rId39" Type="http://schemas.openxmlformats.org/officeDocument/2006/relationships/hyperlink" Target="http://hanyu.baidu.com/zici/s?wd=&#38639;&amp;from=pcus&amp;srcid=28238&amp;query=&#38632;&#23383;&#22836;&#30340;&#23383;" TargetMode="External"/><Relationship Id="rId21" Type="http://schemas.openxmlformats.org/officeDocument/2006/relationships/hyperlink" Target="http://hanyu.baidu.com/zici/s?wd=&#38671;&amp;from=pcus&amp;srcid=28238&amp;query=&#38632;&#23383;&#22836;&#30340;&#23383;" TargetMode="External"/><Relationship Id="rId34" Type="http://schemas.openxmlformats.org/officeDocument/2006/relationships/hyperlink" Target="http://hanyu.baidu.com/zici/s?wd=&#38733;&amp;from=pcus&amp;srcid=28238&amp;query=&#38632;&#23383;&#22836;&#30340;&#23383;" TargetMode="External"/><Relationship Id="rId42" Type="http://schemas.openxmlformats.org/officeDocument/2006/relationships/hyperlink" Target="http://hanyu.baidu.com/zici/s?wd=&#38635;&amp;from=pcus&amp;srcid=28238&amp;query=&#38632;&#23383;&#22836;&#30340;&#23383;" TargetMode="External"/><Relationship Id="rId47" Type="http://schemas.openxmlformats.org/officeDocument/2006/relationships/hyperlink" Target="http://hanyu.baidu.com/zici/s?wd=&#38725;&amp;from=pcus&amp;srcid=28238&amp;query=&#38632;&#23383;&#22836;&#30340;&#23383;" TargetMode="External"/><Relationship Id="rId50" Type="http://schemas.openxmlformats.org/officeDocument/2006/relationships/hyperlink" Target="http://hanyu.baidu.com/zici/s?wd=&#38658;&amp;from=pcus&amp;srcid=28238&amp;query=&#38632;&#23383;&#22836;&#30340;&#23383;" TargetMode="External"/><Relationship Id="rId55" Type="http://schemas.openxmlformats.org/officeDocument/2006/relationships/hyperlink" Target="http://hanyu.baidu.com/zici/s?wd=&#38710;&amp;from=pcus&amp;srcid=28238&amp;query=&#38632;&#23383;&#22836;&#30340;&#23383;" TargetMode="External"/><Relationship Id="rId63" Type="http://schemas.openxmlformats.org/officeDocument/2006/relationships/hyperlink" Target="http://hanyu.baidu.com/zici/s?wd=&#38732;&amp;from=pcus&amp;srcid=28238&amp;query=&#38632;&#23383;&#22836;&#30340;&#23383;" TargetMode="External"/><Relationship Id="rId7" Type="http://schemas.openxmlformats.org/officeDocument/2006/relationships/hyperlink" Target="http://hanyu.baidu.com/zici/s?wd=&#38654;&amp;from=pcus&amp;srcid=28238&amp;query=&#38632;&#23383;&#22836;&#30340;&#23383;" TargetMode="External"/><Relationship Id="rId2" Type="http://schemas.openxmlformats.org/officeDocument/2006/relationships/hyperlink" Target="http://hanyu.baidu.com/zici/s?wd=&#38647;&amp;from=pcus&amp;srcid=28238&amp;query=&#38632;&#23383;&#22836;&#30340;&#23383;" TargetMode="External"/><Relationship Id="rId16" Type="http://schemas.openxmlformats.org/officeDocument/2006/relationships/hyperlink" Target="http://hanyu.baidu.com/zici/s?wd=&#38713;&amp;from=pcus&amp;srcid=28238&amp;query=&#38632;&#23383;&#22836;&#30340;&#23383;" TargetMode="External"/><Relationship Id="rId20" Type="http://schemas.openxmlformats.org/officeDocument/2006/relationships/hyperlink" Target="http://hanyu.baidu.com/zici/s?wd=&#38675;&amp;from=pcus&amp;srcid=28238&amp;query=&#38632;&#23383;&#22836;&#30340;&#23383;" TargetMode="External"/><Relationship Id="rId29" Type="http://schemas.openxmlformats.org/officeDocument/2006/relationships/hyperlink" Target="http://hanyu.baidu.com/zici/s?wd=&#38726;&amp;from=pcus&amp;srcid=28238&amp;query=&#38632;&#23383;&#22836;&#30340;&#23383;" TargetMode="External"/><Relationship Id="rId41" Type="http://schemas.openxmlformats.org/officeDocument/2006/relationships/hyperlink" Target="http://hanyu.baidu.com/zici/s?wd=&#38707;&amp;from=pcus&amp;srcid=28238&amp;query=&#38632;&#23383;&#22836;&#30340;&#23383;" TargetMode="External"/><Relationship Id="rId54" Type="http://schemas.openxmlformats.org/officeDocument/2006/relationships/hyperlink" Target="http://hanyu.baidu.com/zici/s?wd=&#38690;&amp;from=pcus&amp;srcid=28238&amp;query=&#38632;&#23383;&#22836;&#30340;&#23383;" TargetMode="External"/><Relationship Id="rId62" Type="http://schemas.openxmlformats.org/officeDocument/2006/relationships/hyperlink" Target="http://hanyu.baidu.com/zici/s?wd=&#38730;&amp;from=pcus&amp;srcid=28238&amp;query=&#38632;&#23383;&#22836;&#30340;&#23383;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hanyu.baidu.com/zici/s?wd=&#38634;&amp;from=pcus&amp;srcid=28238&amp;query=&#38632;&#23383;&#22836;&#30340;&#23383;" TargetMode="External"/><Relationship Id="rId11" Type="http://schemas.openxmlformats.org/officeDocument/2006/relationships/hyperlink" Target="http://hanyu.baidu.com/zici/s?wd=&#38656;&amp;from=pcus&amp;srcid=28238&amp;query=&#38632;&#23383;&#22836;&#30340;&#23383;" TargetMode="External"/><Relationship Id="rId24" Type="http://schemas.openxmlformats.org/officeDocument/2006/relationships/hyperlink" Target="http://hanyu.baidu.com/zici/s?wd=&#38657;&amp;from=pcus&amp;srcid=28238&amp;query=&#38632;&#23383;&#22836;&#30340;&#23383;" TargetMode="External"/><Relationship Id="rId32" Type="http://schemas.openxmlformats.org/officeDocument/2006/relationships/hyperlink" Target="http://hanyu.baidu.com/zici/s?wd=&#38709;&amp;from=pcus&amp;srcid=28238&amp;query=&#38632;&#23383;&#22836;&#30340;&#23383;" TargetMode="External"/><Relationship Id="rId37" Type="http://schemas.openxmlformats.org/officeDocument/2006/relationships/hyperlink" Target="http://hanyu.baidu.com/zici/s?wd=&#38664;&amp;from=pcus&amp;srcid=28238&amp;query=&#38632;&#23383;&#22836;&#30340;&#23383;" TargetMode="External"/><Relationship Id="rId40" Type="http://schemas.openxmlformats.org/officeDocument/2006/relationships/hyperlink" Target="http://hanyu.baidu.com/zici/s?wd=&#38722;&amp;from=pcus&amp;srcid=28238&amp;query=&#38632;&#23383;&#22836;&#30340;&#23383;" TargetMode="External"/><Relationship Id="rId45" Type="http://schemas.openxmlformats.org/officeDocument/2006/relationships/hyperlink" Target="http://hanyu.baidu.com/zici/s?wd=&#38705;&amp;from=pcus&amp;srcid=28238&amp;query=&#38632;&#23383;&#22836;&#30340;&#23383;" TargetMode="External"/><Relationship Id="rId53" Type="http://schemas.openxmlformats.org/officeDocument/2006/relationships/hyperlink" Target="http://hanyu.baidu.com/zici/s?wd=&#38668;&amp;from=pcus&amp;srcid=28238&amp;query=&#38632;&#23383;&#22836;&#30340;&#23383;" TargetMode="External"/><Relationship Id="rId58" Type="http://schemas.openxmlformats.org/officeDocument/2006/relationships/hyperlink" Target="http://hanyu.baidu.com/zici/s?wd=&#38704;&amp;from=pcus&amp;srcid=28238&amp;query=&#38632;&#23383;&#22836;&#30340;&#23383;" TargetMode="External"/><Relationship Id="rId5" Type="http://schemas.openxmlformats.org/officeDocument/2006/relationships/hyperlink" Target="http://hanyu.baidu.com/zici/s?wd=&#38646;&amp;from=pcus&amp;srcid=28238&amp;query=&#38632;&#23383;&#22836;&#30340;&#23383;" TargetMode="External"/><Relationship Id="rId15" Type="http://schemas.openxmlformats.org/officeDocument/2006/relationships/hyperlink" Target="http://hanyu.baidu.com/zici/s?wd=&#38643;&amp;from=pcus&amp;srcid=28238&amp;query=&#38632;&#23383;&#22836;&#30340;&#23383;" TargetMode="External"/><Relationship Id="rId23" Type="http://schemas.openxmlformats.org/officeDocument/2006/relationships/hyperlink" Target="http://hanyu.baidu.com/zici/s?wd=&#38698;&amp;from=pcus&amp;srcid=28238&amp;query=&#38632;&#23383;&#22836;&#30340;&#23383;" TargetMode="External"/><Relationship Id="rId28" Type="http://schemas.openxmlformats.org/officeDocument/2006/relationships/hyperlink" Target="http://hanyu.baidu.com/zici/s?wd=&#38697;&amp;from=pcus&amp;srcid=28238&amp;query=&#38632;&#23383;&#22836;&#30340;&#23383;" TargetMode="External"/><Relationship Id="rId36" Type="http://schemas.openxmlformats.org/officeDocument/2006/relationships/hyperlink" Target="http://hanyu.baidu.com/zici/s?wd=&#38689;&amp;from=pcus&amp;srcid=28238&amp;query=&#38632;&#23383;&#22836;&#30340;&#23383;" TargetMode="External"/><Relationship Id="rId49" Type="http://schemas.openxmlformats.org/officeDocument/2006/relationships/hyperlink" Target="http://hanyu.baidu.com/zici/s?wd=&#38719;&amp;from=pcus&amp;srcid=28238&amp;query=&#38632;&#23383;&#22836;&#30340;&#23383;" TargetMode="External"/><Relationship Id="rId57" Type="http://schemas.openxmlformats.org/officeDocument/2006/relationships/hyperlink" Target="http://hanyu.baidu.com/zici/s?wd=&#38693;&amp;from=pcus&amp;srcid=28238&amp;query=&#38632;&#23383;&#22836;&#30340;&#23383;" TargetMode="External"/><Relationship Id="rId61" Type="http://schemas.openxmlformats.org/officeDocument/2006/relationships/hyperlink" Target="http://hanyu.baidu.com/zici/s?wd=&#38716;&amp;from=pcus&amp;srcid=28238&amp;query=&#38632;&#23383;&#22836;&#30340;&#23383;" TargetMode="External"/><Relationship Id="rId10" Type="http://schemas.openxmlformats.org/officeDocument/2006/relationships/hyperlink" Target="http://hanyu.baidu.com/zici/s?wd=&#38649;&amp;from=pcus&amp;srcid=28238&amp;query=&#38632;&#23383;&#22836;&#30340;&#23383;" TargetMode="External"/><Relationship Id="rId19" Type="http://schemas.openxmlformats.org/officeDocument/2006/relationships/hyperlink" Target="http://hanyu.baidu.com/zici/s?wd=&#38718;&amp;from=pcus&amp;srcid=28238&amp;query=&#38632;&#23383;&#22836;&#30340;&#23383;" TargetMode="External"/><Relationship Id="rId31" Type="http://schemas.openxmlformats.org/officeDocument/2006/relationships/hyperlink" Target="http://hanyu.baidu.com/zici/s?wd=&#38692;&amp;from=pcus&amp;srcid=28238&amp;query=&#38632;&#23383;&#22836;&#30340;&#23383;" TargetMode="External"/><Relationship Id="rId44" Type="http://schemas.openxmlformats.org/officeDocument/2006/relationships/hyperlink" Target="http://hanyu.baidu.com/zici/s?wd=&#38728;&amp;from=pcus&amp;srcid=28238&amp;query=&#38632;&#23383;&#22836;&#30340;&#23383;" TargetMode="External"/><Relationship Id="rId52" Type="http://schemas.openxmlformats.org/officeDocument/2006/relationships/hyperlink" Target="http://hanyu.baidu.com/zici/s?wd=&#38687;&amp;from=pcus&amp;srcid=28238&amp;query=&#38632;&#23383;&#22836;&#30340;&#23383;" TargetMode="External"/><Relationship Id="rId60" Type="http://schemas.openxmlformats.org/officeDocument/2006/relationships/hyperlink" Target="http://hanyu.baidu.com/zici/s?wd=&#38699;&amp;from=pcus&amp;srcid=28238&amp;query=&#38632;&#23383;&#22836;&#30340;&#23383;" TargetMode="External"/><Relationship Id="rId65" Type="http://schemas.openxmlformats.org/officeDocument/2006/relationships/hyperlink" Target="http://hanyu.baidu.com/zici/s?wd=&#38680;&amp;from=pcus&amp;srcid=28238&amp;query=&#38632;&#23383;&#22836;&#30340;&#23383;" TargetMode="External"/><Relationship Id="rId4" Type="http://schemas.openxmlformats.org/officeDocument/2006/relationships/hyperlink" Target="http://hanyu.baidu.com/zici/s?wd=&#38686;&amp;from=pcus&amp;srcid=28238&amp;query=&#38632;&#23383;&#22836;&#30340;&#23383;" TargetMode="External"/><Relationship Id="rId9" Type="http://schemas.openxmlformats.org/officeDocument/2006/relationships/hyperlink" Target="http://hanyu.baidu.com/zici/s?wd=&#38663;&amp;from=pcus&amp;srcid=28238&amp;query=&#38632;&#23383;&#22836;&#30340;&#23383;" TargetMode="External"/><Relationship Id="rId14" Type="http://schemas.openxmlformats.org/officeDocument/2006/relationships/hyperlink" Target="http://hanyu.baidu.com/zici/s?wd=&#38712;&amp;from=pcus&amp;srcid=28238&amp;query=&#38632;&#23383;&#22836;&#30340;&#23383;" TargetMode="External"/><Relationship Id="rId22" Type="http://schemas.openxmlformats.org/officeDocument/2006/relationships/hyperlink" Target="http://hanyu.baidu.com/zici/s?wd=&#38701;&amp;from=pcus&amp;srcid=28238&amp;query=&#38632;&#23383;&#22836;&#30340;&#23383;" TargetMode="External"/><Relationship Id="rId27" Type="http://schemas.openxmlformats.org/officeDocument/2006/relationships/hyperlink" Target="http://hanyu.baidu.com/zici/s?wd=&#38688;&amp;from=pcus&amp;srcid=28238&amp;query=&#38632;&#23383;&#22836;&#30340;&#23383;" TargetMode="External"/><Relationship Id="rId30" Type="http://schemas.openxmlformats.org/officeDocument/2006/relationships/hyperlink" Target="http://hanyu.baidu.com/zici/s?wd=&#38691;&amp;from=pcus&amp;srcid=28238&amp;query=&#38632;&#23383;&#22836;&#30340;&#23383;" TargetMode="External"/><Relationship Id="rId35" Type="http://schemas.openxmlformats.org/officeDocument/2006/relationships/hyperlink" Target="http://hanyu.baidu.com/zici/s?wd=&#38674;&amp;from=pcus&amp;srcid=28238&amp;query=&#38632;&#23383;&#22836;&#30340;&#23383;" TargetMode="External"/><Relationship Id="rId43" Type="http://schemas.openxmlformats.org/officeDocument/2006/relationships/hyperlink" Target="http://hanyu.baidu.com/zici/s?wd=&#38642;&amp;from=pcus&amp;srcid=28238&amp;query=&#38632;&#23383;&#22836;&#30340;&#23383;" TargetMode="External"/><Relationship Id="rId48" Type="http://schemas.openxmlformats.org/officeDocument/2006/relationships/hyperlink" Target="http://hanyu.baidu.com/zici/s?wd=&#38653;&amp;from=pcus&amp;srcid=28238&amp;query=&#38632;&#23383;&#22836;&#30340;&#23383;" TargetMode="External"/><Relationship Id="rId56" Type="http://schemas.openxmlformats.org/officeDocument/2006/relationships/hyperlink" Target="http://hanyu.baidu.com/zici/s?wd=&#38700;&amp;from=pcus&amp;srcid=28238&amp;query=&#38632;&#23383;&#22836;&#30340;&#23383;" TargetMode="External"/><Relationship Id="rId64" Type="http://schemas.openxmlformats.org/officeDocument/2006/relationships/hyperlink" Target="http://hanyu.baidu.com/zici/s?wd=&#38652;&amp;from=pcus&amp;srcid=28238&amp;query=&#38632;&#23383;&#22836;&#30340;&#23383;" TargetMode="External"/><Relationship Id="rId8" Type="http://schemas.openxmlformats.org/officeDocument/2006/relationships/hyperlink" Target="http://hanyu.baidu.com/zici/s?wd=&#38660;&amp;from=pcus&amp;srcid=28238&amp;query=&#38632;&#23383;&#22836;&#30340;&#23383;" TargetMode="External"/><Relationship Id="rId51" Type="http://schemas.openxmlformats.org/officeDocument/2006/relationships/hyperlink" Target="http://hanyu.baidu.com/zici/s?wd=&#38640;&amp;from=pcus&amp;srcid=28238&amp;query=&#38632;&#23383;&#22836;&#30340;&#23383;" TargetMode="External"/><Relationship Id="rId3" Type="http://schemas.openxmlformats.org/officeDocument/2006/relationships/hyperlink" Target="http://hanyu.baidu.com/zici/s?wd=&#38684;&amp;from=pcus&amp;srcid=28238&amp;query=&#38632;&#23383;&#22836;&#30340;&#23383;" TargetMode="External"/><Relationship Id="rId12" Type="http://schemas.openxmlformats.org/officeDocument/2006/relationships/hyperlink" Target="http://hanyu.baidu.com/zici/s?wd=&#38670;&amp;from=pcus&amp;srcid=28238&amp;query=&#38632;&#23383;&#22836;&#30340;&#23383;" TargetMode="External"/><Relationship Id="rId17" Type="http://schemas.openxmlformats.org/officeDocument/2006/relationships/hyperlink" Target="http://hanyu.baidu.com/zici/s?wd=&#38678;&amp;from=pcus&amp;srcid=28238&amp;query=&#38632;&#23383;&#22836;&#30340;&#23383;" TargetMode="External"/><Relationship Id="rId25" Type="http://schemas.openxmlformats.org/officeDocument/2006/relationships/hyperlink" Target="http://hanyu.baidu.com/zici/s?wd=&#38633;&amp;from=pcus&amp;srcid=28238&amp;query=&#38632;&#23383;&#22836;&#30340;&#23383;" TargetMode="External"/><Relationship Id="rId33" Type="http://schemas.openxmlformats.org/officeDocument/2006/relationships/hyperlink" Target="http://hanyu.baidu.com/zici/s?wd=&#38735;&amp;from=pcus&amp;srcid=28238&amp;query=&#38632;&#23383;&#22836;&#30340;&#23383;" TargetMode="External"/><Relationship Id="rId38" Type="http://schemas.openxmlformats.org/officeDocument/2006/relationships/hyperlink" Target="http://hanyu.baidu.com/zici/s?wd=&#38711;&amp;from=pcus&amp;srcid=28238&amp;query=&#38632;&#23383;&#22836;&#30340;&#23383;" TargetMode="External"/><Relationship Id="rId46" Type="http://schemas.openxmlformats.org/officeDocument/2006/relationships/hyperlink" Target="http://hanyu.baidu.com/zici/s?wd=&#38720;&amp;from=pcus&amp;srcid=28238&amp;query=&#38632;&#23383;&#22836;&#30340;&#23383;" TargetMode="External"/><Relationship Id="rId59" Type="http://schemas.openxmlformats.org/officeDocument/2006/relationships/hyperlink" Target="http://hanyu.baidu.com/zici/s?wd=&#38703;&amp;from=pcus&amp;srcid=28238&amp;query=&#38632;&#23383;&#22836;&#30340;&#23383;" TargetMode="Externa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slide" Target="slide5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jpeg"/><Relationship Id="rId3" Type="http://schemas.openxmlformats.org/officeDocument/2006/relationships/image" Target="../media/image21.jpeg"/><Relationship Id="rId7" Type="http://schemas.openxmlformats.org/officeDocument/2006/relationships/image" Target="../media/image24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5" Type="http://schemas.openxmlformats.org/officeDocument/2006/relationships/image" Target="../media/image6.png"/><Relationship Id="rId10" Type="http://schemas.openxmlformats.org/officeDocument/2006/relationships/image" Target="../media/image27.jpeg"/><Relationship Id="rId4" Type="http://schemas.openxmlformats.org/officeDocument/2006/relationships/image" Target="../media/image22.jpeg"/><Relationship Id="rId9" Type="http://schemas.openxmlformats.org/officeDocument/2006/relationships/image" Target="../media/image26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jpeg"/><Relationship Id="rId4" Type="http://schemas.openxmlformats.org/officeDocument/2006/relationships/image" Target="../media/image23.pn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428750" y="1357313"/>
            <a:ext cx="7223125" cy="2362200"/>
          </a:xfrm>
        </p:spPr>
        <p:txBody>
          <a:bodyPr/>
          <a:lstStyle/>
          <a:p>
            <a:pPr eaLnBrk="1" hangingPunct="1">
              <a:defRPr/>
            </a:pPr>
            <a:r>
              <a:rPr lang="zh-CN" altLang="en-US" sz="2800" dirty="0" smtClean="0">
                <a:latin typeface="+mn-ea"/>
                <a:ea typeface="+mn-ea"/>
              </a:rPr>
              <a:t/>
            </a:r>
            <a:br>
              <a:rPr lang="zh-CN" altLang="en-US" sz="2800" dirty="0" smtClean="0">
                <a:latin typeface="+mn-ea"/>
                <a:ea typeface="+mn-ea"/>
              </a:rPr>
            </a:br>
            <a:r>
              <a:rPr lang="zh-CN" altLang="en-US" sz="4000" dirty="0" smtClean="0">
                <a:latin typeface="+mn-ea"/>
                <a:ea typeface="+mn-ea"/>
              </a:rPr>
              <a:t/>
            </a:r>
            <a:br>
              <a:rPr lang="zh-CN" altLang="en-US" sz="4000" dirty="0" smtClean="0">
                <a:latin typeface="+mn-ea"/>
                <a:ea typeface="+mn-ea"/>
              </a:rPr>
            </a:br>
            <a:r>
              <a:rPr lang="zh-CN" altLang="en-US" sz="2800" dirty="0" smtClean="0">
                <a:latin typeface="+mn-ea"/>
                <a:ea typeface="+mn-ea"/>
              </a:rPr>
              <a:t>世界汉语教学学会</a:t>
            </a:r>
            <a:r>
              <a:rPr lang="en-US" altLang="zh-CN" sz="4000" dirty="0" smtClean="0">
                <a:latin typeface="+mn-ea"/>
                <a:ea typeface="+mn-ea"/>
              </a:rPr>
              <a:t/>
            </a:r>
            <a:br>
              <a:rPr lang="en-US" altLang="zh-CN" sz="4000" dirty="0" smtClean="0">
                <a:latin typeface="+mn-ea"/>
                <a:ea typeface="+mn-ea"/>
              </a:rPr>
            </a:br>
            <a:r>
              <a:rPr lang="en-US" altLang="zh-CN" sz="2000" dirty="0" smtClean="0">
                <a:latin typeface="+mn-ea"/>
                <a:ea typeface="+mn-ea"/>
              </a:rPr>
              <a:t>2017-07-16</a:t>
            </a:r>
            <a:br>
              <a:rPr lang="en-US" altLang="zh-CN" sz="2000" dirty="0" smtClean="0">
                <a:latin typeface="+mn-ea"/>
                <a:ea typeface="+mn-ea"/>
              </a:rPr>
            </a:br>
            <a:r>
              <a:rPr lang="en-US" altLang="zh-CN" sz="4000" dirty="0" smtClean="0">
                <a:latin typeface="+mn-ea"/>
                <a:ea typeface="+mn-ea"/>
              </a:rPr>
              <a:t/>
            </a:r>
            <a:br>
              <a:rPr lang="en-US" altLang="zh-CN" sz="4000" dirty="0" smtClean="0">
                <a:latin typeface="+mn-ea"/>
                <a:ea typeface="+mn-ea"/>
              </a:rPr>
            </a:br>
            <a:r>
              <a:rPr lang="zh-CN" altLang="en-US" dirty="0" smtClean="0">
                <a:latin typeface="华文新魏" pitchFamily="2" charset="-122"/>
              </a:rPr>
              <a:t>说汉语教师的学术自觉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r>
              <a:rPr lang="zh-CN" altLang="en-US" smtClean="0">
                <a:latin typeface="新宋体" pitchFamily="49" charset="-122"/>
                <a:ea typeface="新宋体" pitchFamily="49" charset="-122"/>
              </a:rPr>
              <a:t>北京语言大学</a:t>
            </a:r>
            <a:endParaRPr lang="zh-TW" altLang="en-US" smtClean="0">
              <a:latin typeface="新宋体" pitchFamily="49" charset="-122"/>
              <a:ea typeface="新宋体" pitchFamily="49" charset="-122"/>
            </a:endParaRPr>
          </a:p>
          <a:p>
            <a:pPr eaLnBrk="1" hangingPunct="1"/>
            <a:r>
              <a:rPr lang="zh-TW" altLang="en-US" smtClean="0">
                <a:latin typeface="新宋体" pitchFamily="49" charset="-122"/>
                <a:ea typeface="新宋体" pitchFamily="49" charset="-122"/>
              </a:rPr>
              <a:t>崔希亮</a:t>
            </a:r>
            <a:endParaRPr lang="zh-CN" altLang="en-US" smtClean="0">
              <a:latin typeface="新宋体" pitchFamily="49" charset="-122"/>
              <a:ea typeface="新宋体" pitchFamily="49" charset="-122"/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ChangeArrowheads="1"/>
          </p:cNvSpPr>
          <p:nvPr/>
        </p:nvSpPr>
        <p:spPr bwMode="auto">
          <a:xfrm>
            <a:off x="0" y="0"/>
            <a:ext cx="9144000" cy="1066800"/>
          </a:xfrm>
          <a:prstGeom prst="rect">
            <a:avLst/>
          </a:prstGeom>
          <a:solidFill>
            <a:srgbClr val="CC33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eaLnBrk="0" hangingPunct="0"/>
            <a:endParaRPr lang="zh-CN" altLang="en-US"/>
          </a:p>
        </p:txBody>
      </p:sp>
      <p:pic>
        <p:nvPicPr>
          <p:cNvPr id="4099" name="Picture 3" descr="校徽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8600" y="119063"/>
            <a:ext cx="914400" cy="871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00" name="Rectangle 4"/>
          <p:cNvSpPr>
            <a:spLocks noChangeArrowheads="1"/>
          </p:cNvSpPr>
          <p:nvPr/>
        </p:nvSpPr>
        <p:spPr bwMode="auto">
          <a:xfrm>
            <a:off x="0" y="1066800"/>
            <a:ext cx="9144000" cy="1524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eaLnBrk="0" hangingPunct="0"/>
            <a:endParaRPr lang="zh-CN" altLang="en-US"/>
          </a:p>
        </p:txBody>
      </p:sp>
      <p:sp>
        <p:nvSpPr>
          <p:cNvPr id="4101" name="Rectangle 5"/>
          <p:cNvSpPr>
            <a:spLocks noChangeArrowheads="1"/>
          </p:cNvSpPr>
          <p:nvPr/>
        </p:nvSpPr>
        <p:spPr bwMode="auto">
          <a:xfrm>
            <a:off x="0" y="1143000"/>
            <a:ext cx="9144000" cy="571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/>
            <a:endParaRPr lang="en-US" altLang="zh-CN" sz="9600">
              <a:solidFill>
                <a:srgbClr val="F8F8F8"/>
              </a:solidFill>
              <a:ea typeface="黑体" pitchFamily="49" charset="-122"/>
            </a:endParaRPr>
          </a:p>
          <a:p>
            <a:pPr algn="ctr" eaLnBrk="0" hangingPunct="0"/>
            <a:endParaRPr lang="en-US" altLang="zh-CN" sz="9600">
              <a:solidFill>
                <a:srgbClr val="F8F8F8"/>
              </a:solidFill>
              <a:ea typeface="黑体" pitchFamily="49" charset="-122"/>
            </a:endParaRPr>
          </a:p>
        </p:txBody>
      </p:sp>
      <p:sp>
        <p:nvSpPr>
          <p:cNvPr id="4102" name="Line 6"/>
          <p:cNvSpPr>
            <a:spLocks noChangeShapeType="1"/>
          </p:cNvSpPr>
          <p:nvPr/>
        </p:nvSpPr>
        <p:spPr bwMode="auto">
          <a:xfrm>
            <a:off x="0" y="1066800"/>
            <a:ext cx="91440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4103" name="Rectangle 7"/>
          <p:cNvSpPr>
            <a:spLocks noChangeArrowheads="1"/>
          </p:cNvSpPr>
          <p:nvPr/>
        </p:nvSpPr>
        <p:spPr bwMode="auto">
          <a:xfrm>
            <a:off x="0" y="4495800"/>
            <a:ext cx="9144000" cy="2362200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rgbClr val="C0C0C0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eaLnBrk="0" hangingPunct="0"/>
            <a:endParaRPr lang="zh-CN" altLang="en-US"/>
          </a:p>
        </p:txBody>
      </p:sp>
      <p:pic>
        <p:nvPicPr>
          <p:cNvPr id="190472" name="Picture 8" descr="学生_缩小大小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1066800"/>
            <a:ext cx="9144000" cy="5967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0474" name="Picture 10"/>
          <p:cNvPicPr>
            <a:picLocks noChangeAspect="1" noChangeArrowheads="1"/>
          </p:cNvPicPr>
          <p:nvPr/>
        </p:nvPicPr>
        <p:blipFill>
          <a:blip r:embed="rId5"/>
          <a:srcRect l="12500" t="13199" r="9375" b="12007"/>
          <a:stretch>
            <a:fillRect/>
          </a:stretch>
        </p:blipFill>
        <p:spPr bwMode="auto">
          <a:xfrm>
            <a:off x="533400" y="1733550"/>
            <a:ext cx="1905000" cy="1295400"/>
          </a:xfrm>
          <a:prstGeom prst="rect">
            <a:avLst/>
          </a:prstGeom>
          <a:noFill/>
          <a:ln w="38100" cmpd="dbl">
            <a:solidFill>
              <a:srgbClr val="CC0000"/>
            </a:solidFill>
            <a:miter lim="800000"/>
            <a:headEnd/>
            <a:tailEnd/>
          </a:ln>
        </p:spPr>
      </p:pic>
      <p:pic>
        <p:nvPicPr>
          <p:cNvPr id="190475" name="Picture 11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724400" y="1995488"/>
            <a:ext cx="1676400" cy="1262062"/>
          </a:xfrm>
          <a:prstGeom prst="rect">
            <a:avLst/>
          </a:prstGeom>
          <a:noFill/>
          <a:ln w="38100" cmpd="dbl">
            <a:solidFill>
              <a:srgbClr val="CC0000"/>
            </a:solidFill>
            <a:miter lim="800000"/>
            <a:headEnd/>
            <a:tailEnd/>
          </a:ln>
        </p:spPr>
      </p:pic>
      <p:sp>
        <p:nvSpPr>
          <p:cNvPr id="4107" name="WordArt 12"/>
          <p:cNvSpPr>
            <a:spLocks noChangeArrowheads="1" noChangeShapeType="1" noTextEdit="1"/>
          </p:cNvSpPr>
          <p:nvPr/>
        </p:nvSpPr>
        <p:spPr bwMode="auto">
          <a:xfrm>
            <a:off x="3733800" y="304800"/>
            <a:ext cx="5181600" cy="4572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zh-CN" altLang="en-US" sz="3600" kern="10">
                <a:ln w="9525">
                  <a:solidFill>
                    <a:schemeClr val="bg1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黑体"/>
                <a:ea typeface="黑体"/>
              </a:rPr>
              <a:t>多变的国际环境和多元的教学需求</a:t>
            </a:r>
          </a:p>
        </p:txBody>
      </p:sp>
      <p:pic>
        <p:nvPicPr>
          <p:cNvPr id="190477" name="Picture 13" descr="书记授学位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2590800" y="1371600"/>
            <a:ext cx="1905000" cy="1352550"/>
          </a:xfrm>
          <a:prstGeom prst="rect">
            <a:avLst/>
          </a:prstGeom>
          <a:noFill/>
          <a:ln w="38100" cmpd="dbl" algn="ctr">
            <a:solidFill>
              <a:srgbClr val="CC0000"/>
            </a:solidFill>
            <a:miter lim="800000"/>
            <a:headEnd/>
            <a:tailEnd/>
          </a:ln>
        </p:spPr>
      </p:pic>
      <p:pic>
        <p:nvPicPr>
          <p:cNvPr id="190478" name="Picture 14" descr="毕业2"/>
          <p:cNvPicPr>
            <a:picLocks noChangeAspect="1" noChangeArrowheads="1"/>
          </p:cNvPicPr>
          <p:nvPr/>
        </p:nvPicPr>
        <p:blipFill>
          <a:blip r:embed="rId8"/>
          <a:srcRect t="14287" b="14285"/>
          <a:stretch>
            <a:fillRect/>
          </a:stretch>
        </p:blipFill>
        <p:spPr bwMode="auto">
          <a:xfrm>
            <a:off x="6629400" y="1504950"/>
            <a:ext cx="1600200" cy="1252538"/>
          </a:xfrm>
          <a:prstGeom prst="rect">
            <a:avLst/>
          </a:prstGeom>
          <a:noFill/>
          <a:ln w="38100" cmpd="dbl" algn="ctr">
            <a:solidFill>
              <a:srgbClr val="CC0000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4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904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4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904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904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904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4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904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904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904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000"/>
                            </p:stCondLst>
                            <p:childTnLst>
                              <p:par>
                                <p:cTn id="21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4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904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904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904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4000"/>
                            </p:stCondLst>
                            <p:childTnLst>
                              <p:par>
                                <p:cTn id="27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4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904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904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904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246063" y="930275"/>
            <a:ext cx="8142287" cy="1143000"/>
          </a:xfrm>
        </p:spPr>
        <p:txBody>
          <a:bodyPr/>
          <a:lstStyle/>
          <a:p>
            <a:pPr eaLnBrk="1" hangingPunct="1">
              <a:defRPr/>
            </a:pPr>
            <a:r>
              <a:rPr lang="zh-CN" altLang="en-US" dirty="0" smtClean="0">
                <a:solidFill>
                  <a:srgbClr val="0070C0"/>
                </a:solidFill>
                <a:latin typeface="+mn-ea"/>
                <a:ea typeface="+mn-ea"/>
              </a:rPr>
              <a:t>为什么要有学术自觉</a:t>
            </a:r>
            <a:r>
              <a:rPr lang="en-US" altLang="zh-CN" dirty="0" smtClean="0">
                <a:solidFill>
                  <a:srgbClr val="0070C0"/>
                </a:solidFill>
                <a:latin typeface="+mn-ea"/>
                <a:ea typeface="+mn-ea"/>
              </a:rPr>
              <a:t>——</a:t>
            </a:r>
            <a:r>
              <a:rPr lang="en-US" altLang="zh-CN" dirty="0" smtClean="0">
                <a:latin typeface="+mn-ea"/>
                <a:ea typeface="+mn-ea"/>
              </a:rPr>
              <a:t/>
            </a:r>
            <a:br>
              <a:rPr lang="en-US" altLang="zh-CN" dirty="0" smtClean="0">
                <a:latin typeface="+mn-ea"/>
                <a:ea typeface="+mn-ea"/>
              </a:rPr>
            </a:br>
            <a:r>
              <a:rPr lang="zh-CN" altLang="en-US" dirty="0" smtClean="0">
                <a:latin typeface="+mn-ea"/>
                <a:ea typeface="+mn-ea"/>
              </a:rPr>
              <a:t>学习环境的多元性对教师的挑战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en-US" altLang="zh-CN" smtClean="0"/>
              <a:t>1.</a:t>
            </a:r>
            <a:r>
              <a:rPr lang="zh-CN" altLang="en-US" smtClean="0"/>
              <a:t>目的语背景和母语背景</a:t>
            </a:r>
            <a:endParaRPr lang="en-US" altLang="zh-CN" smtClean="0"/>
          </a:p>
          <a:p>
            <a:pPr eaLnBrk="1" hangingPunct="1">
              <a:buFontTx/>
              <a:buNone/>
            </a:pPr>
            <a:r>
              <a:rPr lang="en-US" altLang="zh-CN" smtClean="0"/>
              <a:t>2.</a:t>
            </a:r>
            <a:r>
              <a:rPr lang="zh-CN" altLang="en-US" smtClean="0"/>
              <a:t>学习者多元需求的变化</a:t>
            </a:r>
            <a:endParaRPr lang="en-US" altLang="zh-CN" smtClean="0"/>
          </a:p>
          <a:p>
            <a:pPr eaLnBrk="1" hangingPunct="1">
              <a:buFontTx/>
              <a:buNone/>
            </a:pPr>
            <a:r>
              <a:rPr lang="en-US" altLang="zh-CN" smtClean="0"/>
              <a:t>3.</a:t>
            </a:r>
            <a:r>
              <a:rPr lang="zh-CN" altLang="en-US" smtClean="0"/>
              <a:t>学习者的动机和焦虑</a:t>
            </a:r>
            <a:endParaRPr lang="en-US" altLang="zh-CN" smtClean="0"/>
          </a:p>
          <a:p>
            <a:pPr eaLnBrk="1" hangingPunct="1">
              <a:buFontTx/>
              <a:buNone/>
            </a:pPr>
            <a:r>
              <a:rPr lang="en-US" altLang="zh-CN" smtClean="0"/>
              <a:t>4.</a:t>
            </a:r>
            <a:r>
              <a:rPr lang="zh-CN" altLang="en-US" smtClean="0"/>
              <a:t>学校学习和业余学习</a:t>
            </a:r>
            <a:endParaRPr lang="en-US" altLang="zh-CN" smtClean="0"/>
          </a:p>
          <a:p>
            <a:pPr eaLnBrk="1" hangingPunct="1">
              <a:buFontTx/>
              <a:buNone/>
            </a:pPr>
            <a:r>
              <a:rPr lang="en-US" altLang="zh-CN" smtClean="0"/>
              <a:t>5.</a:t>
            </a:r>
            <a:r>
              <a:rPr lang="zh-CN" altLang="en-US" smtClean="0"/>
              <a:t>国际化趋势和文化的多元化</a:t>
            </a:r>
            <a:endParaRPr lang="en-US" altLang="zh-CN" smtClean="0"/>
          </a:p>
          <a:p>
            <a:pPr eaLnBrk="1" hangingPunct="1">
              <a:buFontTx/>
              <a:buNone/>
            </a:pPr>
            <a:r>
              <a:rPr lang="en-US" altLang="zh-CN" smtClean="0"/>
              <a:t>6.</a:t>
            </a:r>
            <a:r>
              <a:rPr lang="zh-CN" altLang="en-US" smtClean="0"/>
              <a:t>教学模式和教学法的交流和融汇</a:t>
            </a:r>
            <a:endParaRPr lang="en-US" altLang="zh-CN" smtClean="0"/>
          </a:p>
          <a:p>
            <a:pPr eaLnBrk="1" hangingPunct="1">
              <a:buFontTx/>
              <a:buNone/>
            </a:pPr>
            <a:r>
              <a:rPr lang="en-US" altLang="zh-CN" smtClean="0"/>
              <a:t>7.</a:t>
            </a:r>
            <a:r>
              <a:rPr lang="zh-CN" altLang="en-US" smtClean="0"/>
              <a:t>现代教育技术对语言教学的影响</a:t>
            </a:r>
            <a:endParaRPr lang="en-US" altLang="zh-CN" smtClean="0"/>
          </a:p>
          <a:p>
            <a:pPr eaLnBrk="1" hangingPunct="1"/>
            <a:endParaRPr lang="en-US" altLang="zh-CN" smtClean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标题 1"/>
          <p:cNvSpPr>
            <a:spLocks noGrp="1"/>
          </p:cNvSpPr>
          <p:nvPr>
            <p:ph type="title"/>
          </p:nvPr>
        </p:nvSpPr>
        <p:spPr>
          <a:xfrm>
            <a:off x="246063" y="930275"/>
            <a:ext cx="8429625" cy="1143000"/>
          </a:xfrm>
        </p:spPr>
        <p:txBody>
          <a:bodyPr/>
          <a:lstStyle/>
          <a:p>
            <a:pPr>
              <a:defRPr/>
            </a:pPr>
            <a:r>
              <a:rPr lang="zh-CN" altLang="en-US" smtClean="0">
                <a:solidFill>
                  <a:srgbClr val="0070C0"/>
                </a:solidFill>
                <a:latin typeface="+mn-ea"/>
                <a:ea typeface="+mn-ea"/>
              </a:rPr>
              <a:t>为什么要有学术自觉</a:t>
            </a:r>
            <a:r>
              <a:rPr lang="en-US" altLang="zh-CN" smtClean="0">
                <a:solidFill>
                  <a:srgbClr val="0070C0"/>
                </a:solidFill>
                <a:latin typeface="+mn-ea"/>
                <a:ea typeface="+mn-ea"/>
              </a:rPr>
              <a:t>——</a:t>
            </a:r>
            <a:r>
              <a:rPr lang="en-US" altLang="zh-TW" smtClean="0">
                <a:solidFill>
                  <a:srgbClr val="0070C0"/>
                </a:solidFill>
                <a:latin typeface="+mn-ea"/>
                <a:ea typeface="+mn-ea"/>
              </a:rPr>
              <a:t/>
            </a:r>
            <a:br>
              <a:rPr lang="en-US" altLang="zh-TW" smtClean="0">
                <a:solidFill>
                  <a:srgbClr val="0070C0"/>
                </a:solidFill>
                <a:latin typeface="+mn-ea"/>
                <a:ea typeface="+mn-ea"/>
              </a:rPr>
            </a:br>
            <a:r>
              <a:rPr lang="zh-CN" altLang="en-US" smtClean="0">
                <a:latin typeface="+mn-ea"/>
                <a:ea typeface="+mn-ea"/>
              </a:rPr>
              <a:t>多元理论背景下的汉语教学研究</a:t>
            </a:r>
            <a:endParaRPr lang="zh-CN" altLang="en-US" dirty="0" smtClean="0">
              <a:latin typeface="+mn-ea"/>
              <a:ea typeface="+mn-ea"/>
            </a:endParaRPr>
          </a:p>
        </p:txBody>
      </p:sp>
      <p:sp>
        <p:nvSpPr>
          <p:cNvPr id="6147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smtClean="0"/>
              <a:t>以教为中心</a:t>
            </a:r>
            <a:r>
              <a:rPr lang="zh-CN" altLang="en-US" smtClean="0">
                <a:solidFill>
                  <a:srgbClr val="FF0000"/>
                </a:solidFill>
              </a:rPr>
              <a:t>还是</a:t>
            </a:r>
            <a:r>
              <a:rPr lang="zh-CN" altLang="en-US" smtClean="0"/>
              <a:t>以学为中心</a:t>
            </a:r>
            <a:endParaRPr lang="en-US" altLang="zh-CN" smtClean="0"/>
          </a:p>
          <a:p>
            <a:r>
              <a:rPr lang="zh-CN" altLang="en-US" smtClean="0"/>
              <a:t>从语言切入</a:t>
            </a:r>
            <a:r>
              <a:rPr lang="zh-CN" altLang="en-US" smtClean="0">
                <a:solidFill>
                  <a:srgbClr val="FF0000"/>
                </a:solidFill>
              </a:rPr>
              <a:t>还是</a:t>
            </a:r>
            <a:r>
              <a:rPr lang="zh-CN" altLang="en-US" smtClean="0"/>
              <a:t>从文化切入</a:t>
            </a:r>
            <a:endParaRPr lang="en-US" altLang="zh-CN" smtClean="0"/>
          </a:p>
          <a:p>
            <a:r>
              <a:rPr lang="zh-CN" altLang="en-US" smtClean="0"/>
              <a:t>问题导向</a:t>
            </a:r>
            <a:r>
              <a:rPr lang="zh-CN" altLang="en-US" smtClean="0">
                <a:solidFill>
                  <a:srgbClr val="FF0000"/>
                </a:solidFill>
              </a:rPr>
              <a:t>还是</a:t>
            </a:r>
            <a:r>
              <a:rPr lang="zh-CN" altLang="en-US" smtClean="0"/>
              <a:t>理论导向</a:t>
            </a:r>
            <a:endParaRPr lang="en-US" altLang="zh-CN" smtClean="0"/>
          </a:p>
          <a:p>
            <a:r>
              <a:rPr lang="zh-CN" altLang="en-US" smtClean="0"/>
              <a:t>语言学的研究</a:t>
            </a:r>
            <a:r>
              <a:rPr lang="zh-CN" altLang="en-US" smtClean="0">
                <a:solidFill>
                  <a:srgbClr val="FF0000"/>
                </a:solidFill>
              </a:rPr>
              <a:t>和</a:t>
            </a:r>
            <a:r>
              <a:rPr lang="zh-CN" altLang="en-US" smtClean="0"/>
              <a:t>教育学的研究</a:t>
            </a:r>
            <a:endParaRPr lang="en-US" altLang="zh-CN" smtClean="0"/>
          </a:p>
          <a:p>
            <a:r>
              <a:rPr lang="zh-CN" altLang="en-US" smtClean="0"/>
              <a:t>以教领研</a:t>
            </a:r>
            <a:r>
              <a:rPr lang="zh-CN" altLang="en-US" smtClean="0">
                <a:solidFill>
                  <a:srgbClr val="FF0000"/>
                </a:solidFill>
              </a:rPr>
              <a:t>和</a:t>
            </a:r>
            <a:r>
              <a:rPr lang="zh-CN" altLang="en-US" smtClean="0"/>
              <a:t>以研促教</a:t>
            </a:r>
            <a:endParaRPr lang="en-US" altLang="zh-CN" smtClean="0"/>
          </a:p>
          <a:p>
            <a:r>
              <a:rPr lang="zh-CN" altLang="en-US" smtClean="0"/>
              <a:t>多学科交叉</a:t>
            </a:r>
            <a:r>
              <a:rPr lang="zh-CN" altLang="en-US" smtClean="0">
                <a:solidFill>
                  <a:srgbClr val="FF0000"/>
                </a:solidFill>
              </a:rPr>
              <a:t>和</a:t>
            </a:r>
            <a:r>
              <a:rPr lang="zh-CN" altLang="en-US" smtClean="0"/>
              <a:t>单学科深入</a:t>
            </a:r>
            <a:endParaRPr lang="en-US" altLang="zh-CN" smtClean="0"/>
          </a:p>
          <a:p>
            <a:r>
              <a:rPr lang="zh-CN" altLang="en-US" smtClean="0"/>
              <a:t>形式主义的研究</a:t>
            </a:r>
            <a:r>
              <a:rPr lang="zh-CN" altLang="en-US" smtClean="0">
                <a:solidFill>
                  <a:srgbClr val="FF0000"/>
                </a:solidFill>
              </a:rPr>
              <a:t>和</a:t>
            </a:r>
            <a:r>
              <a:rPr lang="zh-CN" altLang="en-US" smtClean="0"/>
              <a:t>功能主义的研究</a:t>
            </a:r>
            <a:endParaRPr lang="en-US" altLang="zh-CN" smtClean="0"/>
          </a:p>
          <a:p>
            <a:endParaRPr lang="en-US" altLang="zh-CN" smtClean="0"/>
          </a:p>
          <a:p>
            <a:endParaRPr lang="en-US" altLang="zh-CN" smtClean="0"/>
          </a:p>
          <a:p>
            <a:pPr>
              <a:buFontTx/>
              <a:buNone/>
            </a:pPr>
            <a:endParaRPr lang="en-US" altLang="zh-CN" smtClean="0"/>
          </a:p>
          <a:p>
            <a:pPr>
              <a:buFontTx/>
              <a:buNone/>
            </a:pPr>
            <a:endParaRPr lang="zh-CN" altLang="en-US" smtClean="0"/>
          </a:p>
        </p:txBody>
      </p:sp>
    </p:spTree>
  </p:cSld>
  <p:clrMapOvr>
    <a:masterClrMapping/>
  </p:clrMapOvr>
  <p:transition>
    <p:strips dir="ru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zh-CN" altLang="en-US" smtClean="0">
                <a:solidFill>
                  <a:srgbClr val="0070C0"/>
                </a:solidFill>
                <a:latin typeface="+mn-ea"/>
                <a:ea typeface="+mn-ea"/>
              </a:rPr>
              <a:t>研究什么问题</a:t>
            </a:r>
            <a:r>
              <a:rPr lang="en-US" altLang="zh-CN" smtClean="0">
                <a:solidFill>
                  <a:srgbClr val="0070C0"/>
                </a:solidFill>
                <a:latin typeface="+mn-ea"/>
                <a:ea typeface="+mn-ea"/>
              </a:rPr>
              <a:t>——</a:t>
            </a:r>
            <a:br>
              <a:rPr lang="en-US" altLang="zh-CN" smtClean="0">
                <a:solidFill>
                  <a:srgbClr val="0070C0"/>
                </a:solidFill>
                <a:latin typeface="+mn-ea"/>
                <a:ea typeface="+mn-ea"/>
              </a:rPr>
            </a:br>
            <a:r>
              <a:rPr lang="zh-CN" altLang="en-US" smtClean="0">
                <a:latin typeface="+mn-ea"/>
                <a:ea typeface="+mn-ea"/>
              </a:rPr>
              <a:t>面向教学的本体研究</a:t>
            </a:r>
            <a:endParaRPr lang="zh-CN" altLang="en-US" dirty="0" smtClean="0">
              <a:latin typeface="+mn-ea"/>
              <a:ea typeface="+mn-ea"/>
            </a:endParaRPr>
          </a:p>
        </p:txBody>
      </p:sp>
      <p:sp>
        <p:nvSpPr>
          <p:cNvPr id="7171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smtClean="0"/>
              <a:t>语音研究</a:t>
            </a:r>
            <a:endParaRPr lang="en-US" altLang="zh-CN" smtClean="0"/>
          </a:p>
          <a:p>
            <a:r>
              <a:rPr lang="zh-CN" altLang="en-US" smtClean="0"/>
              <a:t>语法研究</a:t>
            </a:r>
            <a:endParaRPr lang="en-US" altLang="zh-CN" smtClean="0"/>
          </a:p>
          <a:p>
            <a:r>
              <a:rPr lang="zh-CN" altLang="en-US" smtClean="0"/>
              <a:t>词汇研究</a:t>
            </a:r>
            <a:endParaRPr lang="en-US" altLang="zh-CN" smtClean="0"/>
          </a:p>
          <a:p>
            <a:r>
              <a:rPr lang="zh-CN" altLang="en-US" smtClean="0"/>
              <a:t>语用研究</a:t>
            </a:r>
            <a:endParaRPr lang="en-US" altLang="zh-CN" smtClean="0"/>
          </a:p>
          <a:p>
            <a:r>
              <a:rPr lang="zh-CN" altLang="en-US" smtClean="0"/>
              <a:t>汉字研究</a:t>
            </a:r>
            <a:endParaRPr lang="en-US" altLang="zh-CN" smtClean="0"/>
          </a:p>
          <a:p>
            <a:r>
              <a:rPr lang="zh-CN" altLang="en-US" smtClean="0"/>
              <a:t>篇章研究</a:t>
            </a:r>
          </a:p>
        </p:txBody>
      </p:sp>
      <p:pic>
        <p:nvPicPr>
          <p:cNvPr id="4" name="Picture 9" descr="获奖专著"/>
          <p:cNvPicPr>
            <a:picLocks noChangeAspect="1" noChangeArrowheads="1"/>
          </p:cNvPicPr>
          <p:nvPr/>
        </p:nvPicPr>
        <p:blipFill>
          <a:blip r:embed="rId3" cstate="print">
            <a:lum bright="8000" contrast="12000"/>
          </a:blip>
          <a:srcRect/>
          <a:stretch>
            <a:fillRect/>
          </a:stretch>
        </p:blipFill>
        <p:spPr bwMode="auto">
          <a:xfrm>
            <a:off x="3276600" y="2276475"/>
            <a:ext cx="5472113" cy="3240088"/>
          </a:xfrm>
          <a:prstGeom prst="rect">
            <a:avLst/>
          </a:prstGeom>
          <a:noFill/>
          <a:ln w="76200" cmpd="tri">
            <a:solidFill>
              <a:srgbClr val="99CCFF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标题 1"/>
          <p:cNvSpPr>
            <a:spLocks noGrp="1"/>
          </p:cNvSpPr>
          <p:nvPr>
            <p:ph type="title"/>
          </p:nvPr>
        </p:nvSpPr>
        <p:spPr>
          <a:xfrm>
            <a:off x="571500" y="928688"/>
            <a:ext cx="7772400" cy="1143000"/>
          </a:xfrm>
        </p:spPr>
        <p:txBody>
          <a:bodyPr/>
          <a:lstStyle/>
          <a:p>
            <a:pPr>
              <a:defRPr/>
            </a:pPr>
            <a:r>
              <a:rPr lang="zh-CN" altLang="en-US" dirty="0" smtClean="0">
                <a:solidFill>
                  <a:srgbClr val="0070C0"/>
                </a:solidFill>
                <a:latin typeface="+mn-ea"/>
                <a:ea typeface="+mn-ea"/>
              </a:rPr>
              <a:t>研究什么问题</a:t>
            </a:r>
            <a:r>
              <a:rPr lang="en-US" altLang="zh-CN" dirty="0" smtClean="0">
                <a:solidFill>
                  <a:srgbClr val="0070C0"/>
                </a:solidFill>
                <a:latin typeface="+mn-ea"/>
                <a:ea typeface="+mn-ea"/>
              </a:rPr>
              <a:t>——</a:t>
            </a:r>
            <a:r>
              <a:rPr lang="en-US" altLang="zh-CN" dirty="0" smtClean="0">
                <a:latin typeface="+mn-ea"/>
                <a:ea typeface="+mn-ea"/>
              </a:rPr>
              <a:t/>
            </a:r>
            <a:br>
              <a:rPr lang="en-US" altLang="zh-CN" dirty="0" smtClean="0">
                <a:latin typeface="+mn-ea"/>
                <a:ea typeface="+mn-ea"/>
              </a:rPr>
            </a:br>
            <a:r>
              <a:rPr lang="zh-CN" altLang="en-US" dirty="0" smtClean="0">
                <a:latin typeface="+mn-ea"/>
                <a:ea typeface="+mn-ea"/>
              </a:rPr>
              <a:t>面向教学的应用研究</a:t>
            </a:r>
          </a:p>
        </p:txBody>
      </p:sp>
      <p:sp>
        <p:nvSpPr>
          <p:cNvPr id="8195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smtClean="0"/>
              <a:t>面向教学的语言要素研究</a:t>
            </a:r>
            <a:endParaRPr lang="en-US" altLang="zh-CN" smtClean="0"/>
          </a:p>
          <a:p>
            <a:r>
              <a:rPr lang="zh-TW" altLang="en-US" smtClean="0"/>
              <a:t>普适性研究与特殊性研究</a:t>
            </a:r>
            <a:endParaRPr lang="en-US" altLang="zh-CN" smtClean="0"/>
          </a:p>
          <a:p>
            <a:r>
              <a:rPr lang="zh-CN" altLang="en-US" smtClean="0"/>
              <a:t>针对语言要素的教法研究</a:t>
            </a:r>
            <a:endParaRPr lang="en-US" altLang="zh-CN" smtClean="0"/>
          </a:p>
          <a:p>
            <a:r>
              <a:rPr lang="zh-CN" altLang="en-US" smtClean="0"/>
              <a:t>针对学习者背景的教法研究</a:t>
            </a:r>
            <a:endParaRPr lang="en-US" altLang="zh-CN" smtClean="0"/>
          </a:p>
          <a:p>
            <a:r>
              <a:rPr lang="zh-CN" altLang="en-US" smtClean="0"/>
              <a:t>针对学习环境的教材研究</a:t>
            </a:r>
            <a:endParaRPr lang="en-US" altLang="zh-CN" smtClean="0"/>
          </a:p>
          <a:p>
            <a:r>
              <a:rPr lang="zh-CN" altLang="en-US" smtClean="0"/>
              <a:t>真实教室和虚拟教室教学研究</a:t>
            </a:r>
            <a:endParaRPr lang="en-US" altLang="zh-CN" smtClean="0"/>
          </a:p>
          <a:p>
            <a:r>
              <a:rPr lang="zh-CN" altLang="en-US" smtClean="0"/>
              <a:t>汉语第二语言教学研究</a:t>
            </a: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zh-CN" altLang="en-US" dirty="0" smtClean="0">
                <a:solidFill>
                  <a:srgbClr val="0070C0"/>
                </a:solidFill>
                <a:latin typeface="+mn-ea"/>
                <a:ea typeface="+mn-ea"/>
              </a:rPr>
              <a:t>研究什么问题</a:t>
            </a:r>
            <a:r>
              <a:rPr lang="en-US" altLang="zh-CN" dirty="0" smtClean="0">
                <a:solidFill>
                  <a:srgbClr val="0070C0"/>
                </a:solidFill>
                <a:latin typeface="+mn-ea"/>
                <a:ea typeface="+mn-ea"/>
              </a:rPr>
              <a:t>——</a:t>
            </a:r>
            <a:r>
              <a:rPr lang="en-US" altLang="zh-CN" dirty="0" smtClean="0">
                <a:latin typeface="+mn-ea"/>
                <a:ea typeface="+mn-ea"/>
              </a:rPr>
              <a:t/>
            </a:r>
            <a:br>
              <a:rPr lang="en-US" altLang="zh-CN" dirty="0" smtClean="0">
                <a:latin typeface="+mn-ea"/>
                <a:ea typeface="+mn-ea"/>
              </a:rPr>
            </a:br>
            <a:r>
              <a:rPr lang="zh-CN" altLang="en-US" dirty="0" smtClean="0">
                <a:latin typeface="+mn-ea"/>
                <a:ea typeface="+mn-ea"/>
              </a:rPr>
              <a:t>面向教学的应用研究</a:t>
            </a:r>
            <a:endParaRPr lang="zh-CN" altLang="en-US" dirty="0">
              <a:latin typeface="+mn-ea"/>
              <a:ea typeface="+mn-ea"/>
            </a:endParaRPr>
          </a:p>
        </p:txBody>
      </p:sp>
      <p:sp>
        <p:nvSpPr>
          <p:cNvPr id="9219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smtClean="0"/>
              <a:t>数据库资源库语料库的研究</a:t>
            </a:r>
            <a:endParaRPr lang="en-US" altLang="zh-CN" smtClean="0"/>
          </a:p>
          <a:p>
            <a:r>
              <a:rPr lang="zh-CN" altLang="en-US" smtClean="0"/>
              <a:t>教学应用软件的研究</a:t>
            </a:r>
            <a:endParaRPr lang="en-US" altLang="zh-CN" smtClean="0"/>
          </a:p>
          <a:p>
            <a:r>
              <a:rPr lang="zh-CN" altLang="en-US" smtClean="0"/>
              <a:t>语言水平测试和语言能力测试研究</a:t>
            </a:r>
            <a:endParaRPr lang="en-US" altLang="zh-CN" smtClean="0"/>
          </a:p>
          <a:p>
            <a:r>
              <a:rPr lang="zh-CN" altLang="en-US" smtClean="0"/>
              <a:t>学习者心理适应的研究</a:t>
            </a:r>
            <a:endParaRPr lang="en-US" altLang="zh-CN" smtClean="0"/>
          </a:p>
          <a:p>
            <a:r>
              <a:rPr lang="zh-CN" altLang="en-US" smtClean="0"/>
              <a:t>跨语言交际研究</a:t>
            </a:r>
            <a:endParaRPr lang="en-US" altLang="zh-CN" smtClean="0"/>
          </a:p>
          <a:p>
            <a:r>
              <a:rPr lang="zh-CN" altLang="en-US" smtClean="0"/>
              <a:t>语言学习中的文化适应性研究</a:t>
            </a:r>
            <a:endParaRPr lang="en-US" altLang="zh-CN" smtClean="0"/>
          </a:p>
          <a:p>
            <a:endParaRPr lang="zh-CN" alt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ChangeArrowheads="1"/>
          </p:cNvSpPr>
          <p:nvPr/>
        </p:nvSpPr>
        <p:spPr bwMode="auto">
          <a:xfrm>
            <a:off x="0" y="0"/>
            <a:ext cx="9144000" cy="1066800"/>
          </a:xfrm>
          <a:prstGeom prst="rect">
            <a:avLst/>
          </a:prstGeom>
          <a:solidFill>
            <a:srgbClr val="CC33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eaLnBrk="0" hangingPunct="0"/>
            <a:endParaRPr lang="zh-CN" altLang="en-US"/>
          </a:p>
        </p:txBody>
      </p:sp>
      <p:pic>
        <p:nvPicPr>
          <p:cNvPr id="10243" name="Picture 3" descr="校徽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8600" y="119063"/>
            <a:ext cx="914400" cy="871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44" name="Rectangle 4"/>
          <p:cNvSpPr>
            <a:spLocks noChangeArrowheads="1"/>
          </p:cNvSpPr>
          <p:nvPr/>
        </p:nvSpPr>
        <p:spPr bwMode="auto">
          <a:xfrm>
            <a:off x="0" y="1066800"/>
            <a:ext cx="9144000" cy="1524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eaLnBrk="0" hangingPunct="0"/>
            <a:endParaRPr lang="zh-CN" altLang="en-US"/>
          </a:p>
        </p:txBody>
      </p:sp>
      <p:sp>
        <p:nvSpPr>
          <p:cNvPr id="10245" name="Rectangle 5"/>
          <p:cNvSpPr>
            <a:spLocks noChangeArrowheads="1"/>
          </p:cNvSpPr>
          <p:nvPr/>
        </p:nvSpPr>
        <p:spPr bwMode="auto">
          <a:xfrm>
            <a:off x="0" y="1143000"/>
            <a:ext cx="9144000" cy="571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/>
            <a:endParaRPr lang="en-US" altLang="zh-CN" sz="9600">
              <a:solidFill>
                <a:srgbClr val="F8F8F8"/>
              </a:solidFill>
              <a:ea typeface="黑体" pitchFamily="49" charset="-122"/>
            </a:endParaRPr>
          </a:p>
          <a:p>
            <a:pPr algn="ctr" eaLnBrk="0" hangingPunct="0"/>
            <a:endParaRPr lang="en-US" altLang="zh-CN" sz="9600">
              <a:solidFill>
                <a:srgbClr val="F8F8F8"/>
              </a:solidFill>
              <a:ea typeface="黑体" pitchFamily="49" charset="-122"/>
            </a:endParaRPr>
          </a:p>
        </p:txBody>
      </p:sp>
      <p:sp>
        <p:nvSpPr>
          <p:cNvPr id="10246" name="Line 6"/>
          <p:cNvSpPr>
            <a:spLocks noChangeShapeType="1"/>
          </p:cNvSpPr>
          <p:nvPr/>
        </p:nvSpPr>
        <p:spPr bwMode="auto">
          <a:xfrm>
            <a:off x="0" y="1066800"/>
            <a:ext cx="91440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0247" name="Rectangle 7"/>
          <p:cNvSpPr>
            <a:spLocks noChangeArrowheads="1"/>
          </p:cNvSpPr>
          <p:nvPr/>
        </p:nvSpPr>
        <p:spPr bwMode="auto">
          <a:xfrm>
            <a:off x="0" y="4495800"/>
            <a:ext cx="9144000" cy="2362200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rgbClr val="C0C0C0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eaLnBrk="0" hangingPunct="0"/>
            <a:endParaRPr lang="zh-CN" altLang="en-US"/>
          </a:p>
        </p:txBody>
      </p:sp>
      <p:sp>
        <p:nvSpPr>
          <p:cNvPr id="10248" name="WordArt 8"/>
          <p:cNvSpPr>
            <a:spLocks noChangeArrowheads="1" noChangeShapeType="1" noTextEdit="1"/>
          </p:cNvSpPr>
          <p:nvPr/>
        </p:nvSpPr>
        <p:spPr bwMode="auto">
          <a:xfrm>
            <a:off x="3733800" y="304800"/>
            <a:ext cx="5181600" cy="4572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zh-CN" altLang="en-US" sz="3600" kern="10">
                <a:ln w="9525">
                  <a:solidFill>
                    <a:schemeClr val="bg1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黑体"/>
                <a:ea typeface="黑体"/>
              </a:rPr>
              <a:t>应用研究成果的推广应用</a:t>
            </a:r>
          </a:p>
        </p:txBody>
      </p:sp>
      <p:pic>
        <p:nvPicPr>
          <p:cNvPr id="207881" name="Picture 9" descr="ZWHY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9375" y="2133600"/>
            <a:ext cx="1825625" cy="2667000"/>
          </a:xfrm>
          <a:prstGeom prst="rect">
            <a:avLst/>
          </a:prstGeom>
          <a:noFill/>
          <a:effectLst>
            <a:outerShdw dist="107763" dir="2700000" algn="ctr" rotWithShape="0">
              <a:srgbClr val="808080">
                <a:alpha val="50000"/>
              </a:srgbClr>
            </a:outerShdw>
          </a:effectLst>
        </p:spPr>
      </p:pic>
      <p:pic>
        <p:nvPicPr>
          <p:cNvPr id="207882" name="Picture 10" descr="现代汉语实用语法分析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498600" y="2438400"/>
            <a:ext cx="1854200" cy="2590800"/>
          </a:xfrm>
          <a:prstGeom prst="rect">
            <a:avLst/>
          </a:prstGeom>
          <a:noFill/>
          <a:effectLst>
            <a:outerShdw dist="107763" dir="2700000" algn="ctr" rotWithShape="0">
              <a:srgbClr val="808080">
                <a:alpha val="50000"/>
              </a:srgbClr>
            </a:outerShdw>
          </a:effectLst>
        </p:spPr>
      </p:pic>
      <p:pic>
        <p:nvPicPr>
          <p:cNvPr id="207883" name="Picture 11" descr="新实用汉语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967038" y="2133600"/>
            <a:ext cx="1833562" cy="2514600"/>
          </a:xfrm>
          <a:prstGeom prst="rect">
            <a:avLst/>
          </a:prstGeom>
          <a:noFill/>
          <a:effectLst>
            <a:outerShdw dist="107763" dir="2700000" algn="ctr" rotWithShape="0">
              <a:srgbClr val="808080">
                <a:alpha val="50000"/>
              </a:srgbClr>
            </a:outerShdw>
          </a:effectLst>
        </p:spPr>
      </p:pic>
      <p:pic>
        <p:nvPicPr>
          <p:cNvPr id="207884" name="Picture 12" descr="现代汉语高级教程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4044950" y="2362200"/>
            <a:ext cx="1898650" cy="2667000"/>
          </a:xfrm>
          <a:prstGeom prst="rect">
            <a:avLst/>
          </a:prstGeom>
          <a:noFill/>
          <a:effectLst>
            <a:outerShdw dist="107763" dir="2700000" algn="ctr" rotWithShape="0">
              <a:srgbClr val="808080">
                <a:alpha val="50000"/>
              </a:srgbClr>
            </a:outerShdw>
          </a:effectLst>
        </p:spPr>
      </p:pic>
      <p:pic>
        <p:nvPicPr>
          <p:cNvPr id="207885" name="Picture 13" descr="ZWHY2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5486400" y="2057400"/>
            <a:ext cx="1747838" cy="2438400"/>
          </a:xfrm>
          <a:prstGeom prst="rect">
            <a:avLst/>
          </a:prstGeom>
          <a:noFill/>
          <a:effectLst>
            <a:outerShdw dist="107763" dir="2700000" algn="ctr" rotWithShape="0">
              <a:srgbClr val="808080">
                <a:alpha val="50000"/>
              </a:srgbClr>
            </a:outerShdw>
          </a:effectLst>
        </p:spPr>
      </p:pic>
      <p:pic>
        <p:nvPicPr>
          <p:cNvPr id="207886" name="Picture 14" descr="对外汉语教学概论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6934200" y="2438400"/>
            <a:ext cx="1844675" cy="2667000"/>
          </a:xfrm>
          <a:prstGeom prst="rect">
            <a:avLst/>
          </a:prstGeom>
          <a:noFill/>
          <a:effectLst>
            <a:outerShdw dist="107763" dir="2700000" algn="ctr" rotWithShape="0">
              <a:srgbClr val="808080">
                <a:alpha val="50000"/>
              </a:srgbClr>
            </a:outerShdw>
          </a:effectLst>
        </p:spPr>
      </p:pic>
    </p:spTree>
  </p:cSld>
  <p:clrMapOvr>
    <a:masterClrMapping/>
  </p:clrMapOvr>
  <p:transition>
    <p:wheel spokes="2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8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078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078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8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078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078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8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078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078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8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078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078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8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078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078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8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078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078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zh-CN" altLang="en-US" smtClean="0">
                <a:latin typeface="+mn-ea"/>
                <a:ea typeface="+mn-ea"/>
              </a:rPr>
              <a:t>汉语教师的理论自觉</a:t>
            </a:r>
            <a:endParaRPr lang="zh-CN" altLang="en-US" dirty="0" smtClean="0">
              <a:latin typeface="+mn-ea"/>
              <a:ea typeface="+mn-ea"/>
            </a:endParaRPr>
          </a:p>
        </p:txBody>
      </p:sp>
      <p:sp>
        <p:nvSpPr>
          <p:cNvPr id="11267" name="内容占位符 2"/>
          <p:cNvSpPr>
            <a:spLocks noGrp="1"/>
          </p:cNvSpPr>
          <p:nvPr>
            <p:ph idx="1"/>
          </p:nvPr>
        </p:nvSpPr>
        <p:spPr>
          <a:xfrm>
            <a:off x="684213" y="2420938"/>
            <a:ext cx="7772400" cy="4114800"/>
          </a:xfrm>
        </p:spPr>
        <p:txBody>
          <a:bodyPr/>
          <a:lstStyle/>
          <a:p>
            <a:r>
              <a:rPr lang="zh-CN" altLang="en-US" smtClean="0"/>
              <a:t>语言学理论的多元化</a:t>
            </a:r>
            <a:endParaRPr lang="en-US" altLang="zh-CN" smtClean="0"/>
          </a:p>
          <a:p>
            <a:r>
              <a:rPr lang="zh-CN" altLang="en-US" smtClean="0"/>
              <a:t>语言教学理论的多元化</a:t>
            </a:r>
            <a:endParaRPr lang="en-US" altLang="zh-CN" smtClean="0"/>
          </a:p>
          <a:p>
            <a:r>
              <a:rPr lang="zh-CN" altLang="en-US" smtClean="0"/>
              <a:t>语言学习理论的多元化</a:t>
            </a:r>
            <a:endParaRPr lang="en-US" altLang="zh-CN" smtClean="0"/>
          </a:p>
          <a:p>
            <a:r>
              <a:rPr lang="zh-CN" altLang="en-US" smtClean="0"/>
              <a:t>语言能力与测试理论的多元化</a:t>
            </a:r>
            <a:endParaRPr lang="en-US" altLang="zh-CN" smtClean="0"/>
          </a:p>
          <a:p>
            <a:r>
              <a:rPr lang="zh-CN" altLang="en-US" smtClean="0"/>
              <a:t>教师专业背景的多元化</a:t>
            </a:r>
            <a:endParaRPr lang="en-US" altLang="zh-CN" smtClean="0"/>
          </a:p>
          <a:p>
            <a:pPr>
              <a:buFontTx/>
              <a:buNone/>
            </a:pPr>
            <a:endParaRPr lang="en-US" altLang="zh-CN" smtClean="0"/>
          </a:p>
          <a:p>
            <a:endParaRPr lang="en-US" altLang="zh-CN" smtClean="0"/>
          </a:p>
          <a:p>
            <a:endParaRPr lang="zh-CN" alt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zh-CN" altLang="en-US" smtClean="0">
                <a:latin typeface="+mn-ea"/>
                <a:ea typeface="+mn-ea"/>
              </a:rPr>
              <a:t>汉语教师的问题意识自觉</a:t>
            </a:r>
            <a:endParaRPr lang="zh-CN" altLang="en-US" dirty="0" smtClean="0">
              <a:latin typeface="+mn-ea"/>
              <a:ea typeface="+mn-ea"/>
            </a:endParaRPr>
          </a:p>
        </p:txBody>
      </p:sp>
      <p:sp>
        <p:nvSpPr>
          <p:cNvPr id="12291" name="内容占位符 2"/>
          <p:cNvSpPr>
            <a:spLocks noGrp="1"/>
          </p:cNvSpPr>
          <p:nvPr>
            <p:ph idx="1"/>
          </p:nvPr>
        </p:nvSpPr>
        <p:spPr>
          <a:xfrm>
            <a:off x="755650" y="2743200"/>
            <a:ext cx="7772400" cy="4114800"/>
          </a:xfrm>
        </p:spPr>
        <p:txBody>
          <a:bodyPr/>
          <a:lstStyle/>
          <a:p>
            <a:r>
              <a:rPr lang="zh-CN" altLang="en-US" smtClean="0"/>
              <a:t>很多问题是在教学实践中发现的</a:t>
            </a:r>
            <a:endParaRPr lang="en-US" altLang="zh-CN" smtClean="0"/>
          </a:p>
          <a:p>
            <a:r>
              <a:rPr lang="zh-CN" altLang="en-US" smtClean="0"/>
              <a:t>很多问题都没有既定的答案</a:t>
            </a:r>
            <a:endParaRPr lang="en-US" altLang="zh-CN" smtClean="0"/>
          </a:p>
          <a:p>
            <a:r>
              <a:rPr lang="zh-CN" altLang="en-US" smtClean="0"/>
              <a:t>很多本体研究的成果需要转化</a:t>
            </a:r>
            <a:endParaRPr lang="en-US" altLang="zh-CN" smtClean="0"/>
          </a:p>
          <a:p>
            <a:r>
              <a:rPr lang="zh-CN" altLang="en-US" smtClean="0"/>
              <a:t>很多理论都需要实践的验证</a:t>
            </a:r>
            <a:endParaRPr lang="en-US" altLang="zh-CN" smtClean="0"/>
          </a:p>
          <a:p>
            <a:endParaRPr lang="en-US" altLang="zh-CN" smtClean="0"/>
          </a:p>
          <a:p>
            <a:endParaRPr lang="zh-CN" alt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CN" altLang="en-US" smtClean="0"/>
              <a:t>认知语言学</a:t>
            </a:r>
            <a:r>
              <a:rPr lang="en-US" altLang="zh-CN" smtClean="0"/>
              <a:t>—</a:t>
            </a:r>
            <a:r>
              <a:rPr lang="zh-CN" altLang="en-US" smtClean="0"/>
              <a:t>语言</a:t>
            </a:r>
            <a:r>
              <a:rPr lang="en-US" altLang="zh-CN" smtClean="0"/>
              <a:t>-</a:t>
            </a:r>
            <a:r>
              <a:rPr lang="zh-CN" altLang="en-US" smtClean="0"/>
              <a:t>世界</a:t>
            </a:r>
            <a:r>
              <a:rPr lang="en-US" altLang="zh-CN" smtClean="0"/>
              <a:t>-</a:t>
            </a:r>
            <a:r>
              <a:rPr lang="zh-CN" altLang="en-US" smtClean="0"/>
              <a:t>知性</a:t>
            </a:r>
            <a:endParaRPr lang="en-US" altLang="zh-CN" smtClean="0"/>
          </a:p>
        </p:txBody>
      </p:sp>
      <p:sp>
        <p:nvSpPr>
          <p:cNvPr id="1331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zh-CN" altLang="en-US" smtClean="0"/>
              <a:t>语言（</a:t>
            </a:r>
            <a:r>
              <a:rPr lang="en-US" altLang="zh-CN" smtClean="0"/>
              <a:t>Language</a:t>
            </a:r>
            <a:r>
              <a:rPr lang="zh-CN" altLang="en-US" smtClean="0"/>
              <a:t>）</a:t>
            </a:r>
          </a:p>
          <a:p>
            <a:pPr eaLnBrk="1" hangingPunct="1"/>
            <a:r>
              <a:rPr lang="zh-CN" altLang="en-US" smtClean="0"/>
              <a:t>世界（</a:t>
            </a:r>
            <a:r>
              <a:rPr lang="en-US" altLang="zh-CN" smtClean="0"/>
              <a:t>World</a:t>
            </a:r>
            <a:r>
              <a:rPr lang="zh-CN" altLang="en-US" smtClean="0"/>
              <a:t>）</a:t>
            </a:r>
          </a:p>
          <a:p>
            <a:pPr eaLnBrk="1" hangingPunct="1"/>
            <a:r>
              <a:rPr lang="zh-CN" altLang="en-US" smtClean="0"/>
              <a:t>认知（</a:t>
            </a:r>
            <a:r>
              <a:rPr lang="en-US" altLang="zh-CN" smtClean="0"/>
              <a:t>Cognition</a:t>
            </a:r>
            <a:r>
              <a:rPr lang="zh-CN" altLang="en-US" smtClean="0"/>
              <a:t>）</a:t>
            </a:r>
          </a:p>
          <a:p>
            <a:pPr eaLnBrk="1" hangingPunct="1"/>
            <a:r>
              <a:rPr lang="zh-CN" altLang="en-US" smtClean="0"/>
              <a:t>心智 （</a:t>
            </a:r>
            <a:r>
              <a:rPr lang="en-US" altLang="zh-CN" smtClean="0"/>
              <a:t>Mind</a:t>
            </a:r>
            <a:r>
              <a:rPr lang="zh-CN" altLang="en-US" smtClean="0"/>
              <a:t>）</a:t>
            </a:r>
          </a:p>
          <a:p>
            <a:pPr eaLnBrk="1" hangingPunct="1"/>
            <a:r>
              <a:rPr lang="zh-CN" altLang="en-US" smtClean="0"/>
              <a:t>感知  </a:t>
            </a:r>
            <a:r>
              <a:rPr lang="en-US" altLang="zh-CN" smtClean="0"/>
              <a:t>(Perception)</a:t>
            </a:r>
          </a:p>
          <a:p>
            <a:pPr eaLnBrk="1" hangingPunct="1"/>
            <a:r>
              <a:rPr lang="zh-CN" altLang="en-US" smtClean="0"/>
              <a:t>概念  </a:t>
            </a:r>
            <a:r>
              <a:rPr lang="en-US" altLang="zh-CN" smtClean="0"/>
              <a:t>(Conception) </a:t>
            </a:r>
          </a:p>
          <a:p>
            <a:pPr eaLnBrk="1" hangingPunct="1"/>
            <a:r>
              <a:rPr lang="zh-CN" altLang="en-US" smtClean="0"/>
              <a:t>涉身性（</a:t>
            </a:r>
            <a:r>
              <a:rPr lang="en-US" altLang="zh-CN" smtClean="0"/>
              <a:t>Embodiment</a:t>
            </a:r>
            <a:r>
              <a:rPr lang="zh-CN" altLang="en-US" smtClean="0"/>
              <a:t>）</a:t>
            </a:r>
          </a:p>
          <a:p>
            <a:pPr eaLnBrk="1" hangingPunct="1"/>
            <a:r>
              <a:rPr lang="zh-CN" altLang="en-US" smtClean="0"/>
              <a:t>互动（</a:t>
            </a:r>
            <a:r>
              <a:rPr lang="en-US" altLang="zh-CN" smtClean="0"/>
              <a:t>Interaction</a:t>
            </a:r>
            <a:r>
              <a:rPr lang="zh-CN" altLang="en-US" smtClean="0"/>
              <a:t>）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CN" altLang="en-US" sz="4500" smtClean="0"/>
              <a:t>认知语言学的基本主张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zh-CN" altLang="en-US" smtClean="0"/>
              <a:t>认识论：语言的结构和功能应视为人类一般认知活动的结果和反应，语言能力不是自足的，也不是天赋的；语法是非自主的</a:t>
            </a:r>
          </a:p>
          <a:p>
            <a:pPr eaLnBrk="1" hangingPunct="1"/>
            <a:r>
              <a:rPr lang="zh-CN" altLang="en-US" smtClean="0"/>
              <a:t>研究对象：语言范畴和语言构造的概念及其经验基础</a:t>
            </a:r>
          </a:p>
          <a:p>
            <a:pPr eaLnBrk="1" hangingPunct="1"/>
            <a:r>
              <a:rPr lang="zh-CN" altLang="en-US" smtClean="0"/>
              <a:t>研究范式：内省＋验证</a:t>
            </a:r>
          </a:p>
          <a:p>
            <a:pPr eaLnBrk="1" hangingPunct="1"/>
            <a:r>
              <a:rPr lang="zh-CN" altLang="en-US" smtClean="0"/>
              <a:t>哲学立场：非客观主义</a:t>
            </a:r>
          </a:p>
          <a:p>
            <a:pPr eaLnBrk="1" hangingPunct="1">
              <a:buFont typeface="Wingdings" pitchFamily="2" charset="2"/>
              <a:buNone/>
            </a:pPr>
            <a:endParaRPr lang="en-US" altLang="zh-CN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CN" altLang="en-US" sz="3200" smtClean="0"/>
              <a:t>非客观主义的范式</a:t>
            </a:r>
            <a:r>
              <a:rPr lang="zh-CN" altLang="en-US" sz="2800" smtClean="0"/>
              <a:t/>
            </a:r>
            <a:br>
              <a:rPr lang="zh-CN" altLang="en-US" sz="2800" smtClean="0"/>
            </a:br>
            <a:r>
              <a:rPr lang="en-US" altLang="zh-CN" sz="2800" smtClean="0"/>
              <a:t>The Nonobjectivist Paradigm</a:t>
            </a:r>
            <a:br>
              <a:rPr lang="en-US" altLang="zh-CN" sz="2800" smtClean="0"/>
            </a:br>
            <a:endParaRPr lang="en-US" altLang="zh-CN" sz="2800" smtClean="0"/>
          </a:p>
        </p:txBody>
      </p:sp>
      <p:sp>
        <p:nvSpPr>
          <p:cNvPr id="15363" name="Rectangle 4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zh-CN" smtClean="0"/>
              <a:t>    </a:t>
            </a:r>
            <a:r>
              <a:rPr lang="zh-CN" altLang="en-US" smtClean="0"/>
              <a:t>互动的阐释</a:t>
            </a:r>
            <a:r>
              <a:rPr lang="en-US" altLang="zh-CN" smtClean="0"/>
              <a:t>Interactive interpretation</a:t>
            </a:r>
          </a:p>
          <a:p>
            <a:pPr eaLnBrk="1" hangingPunct="1"/>
            <a:r>
              <a:rPr lang="en-US" altLang="zh-CN" smtClean="0"/>
              <a:t>    </a:t>
            </a:r>
            <a:r>
              <a:rPr lang="zh-CN" altLang="en-US" smtClean="0"/>
              <a:t>经验现实主义</a:t>
            </a:r>
            <a:r>
              <a:rPr lang="en-US" altLang="zh-CN" smtClean="0"/>
              <a:t>Experimental realism</a:t>
            </a:r>
          </a:p>
          <a:p>
            <a:pPr eaLnBrk="1" hangingPunct="1"/>
            <a:r>
              <a:rPr lang="en-US" altLang="zh-CN" smtClean="0"/>
              <a:t>    </a:t>
            </a:r>
            <a:r>
              <a:rPr lang="zh-CN" altLang="en-US" smtClean="0"/>
              <a:t>理想的认知模型</a:t>
            </a:r>
            <a:r>
              <a:rPr lang="en-US" altLang="zh-CN" smtClean="0">
                <a:hlinkClick r:id="rId2" action="ppaction://hlinksldjump"/>
              </a:rPr>
              <a:t>ICMs</a:t>
            </a:r>
            <a:r>
              <a:rPr lang="en-US" altLang="zh-CN" smtClean="0"/>
              <a:t>(Lakoff 1987)</a:t>
            </a:r>
          </a:p>
          <a:p>
            <a:pPr eaLnBrk="1" hangingPunct="1">
              <a:buFont typeface="Wingdings" pitchFamily="2" charset="2"/>
              <a:buNone/>
            </a:pPr>
            <a:endParaRPr lang="en-US" altLang="zh-CN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CN" altLang="en-US" smtClean="0">
                <a:ea typeface="幼圆" pitchFamily="49" charset="-122"/>
              </a:rPr>
              <a:t>情态问题</a:t>
            </a:r>
          </a:p>
        </p:txBody>
      </p:sp>
      <p:sp>
        <p:nvSpPr>
          <p:cNvPr id="16387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zh-CN" smtClean="0"/>
              <a:t> </a:t>
            </a:r>
            <a:r>
              <a:rPr lang="zh-TW" altLang="zh-CN" smtClean="0"/>
              <a:t>明年去上海看你啊！</a:t>
            </a:r>
            <a:r>
              <a:rPr lang="en-US" altLang="zh-TW" smtClean="0"/>
              <a:t>   </a:t>
            </a:r>
            <a:r>
              <a:rPr lang="zh-CN" altLang="en-US" smtClean="0"/>
              <a:t>来耍嘛！</a:t>
            </a:r>
            <a:endParaRPr lang="zh-CN" altLang="zh-CN" smtClean="0"/>
          </a:p>
          <a:p>
            <a:pPr eaLnBrk="1" hangingPunct="1"/>
            <a:r>
              <a:rPr lang="en-US" altLang="zh-CN" smtClean="0"/>
              <a:t> </a:t>
            </a:r>
            <a:r>
              <a:rPr lang="zh-TW" altLang="zh-CN" smtClean="0"/>
              <a:t>明年去上海看你吧！</a:t>
            </a:r>
            <a:r>
              <a:rPr lang="en-US" altLang="zh-TW" smtClean="0"/>
              <a:t>   </a:t>
            </a:r>
            <a:r>
              <a:rPr lang="zh-CN" altLang="en-US" smtClean="0"/>
              <a:t>看看噻！</a:t>
            </a:r>
            <a:endParaRPr lang="zh-CN" altLang="zh-CN" smtClean="0"/>
          </a:p>
          <a:p>
            <a:pPr eaLnBrk="1" hangingPunct="1"/>
            <a:r>
              <a:rPr lang="en-US" altLang="zh-CN" smtClean="0"/>
              <a:t> </a:t>
            </a:r>
            <a:r>
              <a:rPr lang="zh-TW" altLang="en-US" smtClean="0"/>
              <a:t>明年去上海看你呢！   </a:t>
            </a:r>
            <a:r>
              <a:rPr lang="zh-CN" altLang="en-US" smtClean="0"/>
              <a:t>好嘞！</a:t>
            </a:r>
            <a:endParaRPr lang="zh-CN" altLang="zh-CN" smtClean="0"/>
          </a:p>
          <a:p>
            <a:pPr eaLnBrk="1" hangingPunct="1"/>
            <a:r>
              <a:rPr lang="en-US" altLang="zh-CN" smtClean="0"/>
              <a:t> </a:t>
            </a:r>
            <a:r>
              <a:rPr lang="zh-TW" altLang="zh-CN" smtClean="0"/>
              <a:t>明年去上海看你嘛！</a:t>
            </a:r>
            <a:r>
              <a:rPr lang="en-US" altLang="zh-TW" smtClean="0"/>
              <a:t>   </a:t>
            </a:r>
            <a:r>
              <a:rPr lang="zh-CN" altLang="en-US" smtClean="0"/>
              <a:t>四点嘎！</a:t>
            </a:r>
            <a:endParaRPr lang="zh-CN" altLang="zh-CN" smtClean="0"/>
          </a:p>
          <a:p>
            <a:pPr eaLnBrk="1" hangingPunct="1"/>
            <a:r>
              <a:rPr lang="en-US" altLang="zh-CN" smtClean="0"/>
              <a:t> </a:t>
            </a:r>
            <a:r>
              <a:rPr lang="zh-TW" altLang="zh-CN" smtClean="0"/>
              <a:t>明年去上海看你哈！</a:t>
            </a:r>
            <a:r>
              <a:rPr lang="en-US" altLang="zh-TW" smtClean="0"/>
              <a:t>   </a:t>
            </a:r>
            <a:r>
              <a:rPr lang="zh-CN" altLang="en-US" smtClean="0"/>
              <a:t>不要太漂亮喔！</a:t>
            </a:r>
            <a:endParaRPr lang="zh-CN" altLang="zh-CN" smtClean="0"/>
          </a:p>
          <a:p>
            <a:pPr eaLnBrk="1" hangingPunct="1"/>
            <a:r>
              <a:rPr lang="en-US" altLang="zh-TW" smtClean="0"/>
              <a:t> </a:t>
            </a:r>
            <a:r>
              <a:rPr lang="zh-TW" altLang="zh-CN" smtClean="0"/>
              <a:t>明年去上海看你哦！</a:t>
            </a:r>
            <a:r>
              <a:rPr lang="en-US" altLang="zh-TW" smtClean="0"/>
              <a:t>   </a:t>
            </a:r>
            <a:r>
              <a:rPr lang="zh-CN" altLang="en-US" smtClean="0"/>
              <a:t>好看呐！</a:t>
            </a:r>
            <a:endParaRPr lang="en-US" altLang="zh-TW" smtClean="0"/>
          </a:p>
          <a:p>
            <a:pPr eaLnBrk="1" hangingPunct="1"/>
            <a:r>
              <a:rPr lang="en-US" altLang="zh-TW" smtClean="0"/>
              <a:t> </a:t>
            </a:r>
            <a:r>
              <a:rPr lang="zh-TW" altLang="zh-CN" smtClean="0"/>
              <a:t>明年去上海看你啦！</a:t>
            </a:r>
            <a:r>
              <a:rPr lang="en-US" altLang="zh-TW" smtClean="0"/>
              <a:t>   </a:t>
            </a:r>
            <a:endParaRPr lang="zh-CN" alt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323850" y="557213"/>
            <a:ext cx="8540750" cy="1143000"/>
          </a:xfrm>
        </p:spPr>
        <p:txBody>
          <a:bodyPr/>
          <a:lstStyle/>
          <a:p>
            <a:pPr eaLnBrk="1" hangingPunct="1"/>
            <a:r>
              <a:rPr lang="zh-CN" altLang="en-US" sz="4000" smtClean="0"/>
              <a:t>认知语言学的研究范围</a:t>
            </a:r>
          </a:p>
        </p:txBody>
      </p:sp>
      <p:sp>
        <p:nvSpPr>
          <p:cNvPr id="17411" name="Rectangle 4"/>
          <p:cNvSpPr>
            <a:spLocks noGrp="1" noChangeArrowheads="1"/>
          </p:cNvSpPr>
          <p:nvPr>
            <p:ph idx="1"/>
          </p:nvPr>
        </p:nvSpPr>
        <p:spPr>
          <a:xfrm>
            <a:off x="395288" y="1412875"/>
            <a:ext cx="8540750" cy="5445125"/>
          </a:xfrm>
        </p:spPr>
        <p:txBody>
          <a:bodyPr/>
          <a:lstStyle/>
          <a:p>
            <a:pPr marL="533400" indent="-533400" algn="ctr" eaLnBrk="1" hangingPunct="1">
              <a:buFont typeface="Wingdings" pitchFamily="2" charset="2"/>
              <a:buNone/>
            </a:pPr>
            <a:r>
              <a:rPr lang="zh-CN" altLang="en-US" smtClean="0"/>
              <a:t>认知语言学的基本问题：人类语言与心智</a:t>
            </a:r>
          </a:p>
          <a:p>
            <a:pPr marL="533400" indent="-533400" eaLnBrk="1" hangingPunct="1">
              <a:buFontTx/>
              <a:buChar char="•"/>
            </a:pPr>
            <a:r>
              <a:rPr lang="zh-CN" altLang="en-US" sz="2800" smtClean="0"/>
              <a:t>语法与认知的关系</a:t>
            </a:r>
            <a:r>
              <a:rPr lang="en-US" altLang="zh-CN" sz="2800" smtClean="0"/>
              <a:t>the relatioin of cognition to grammar</a:t>
            </a:r>
          </a:p>
          <a:p>
            <a:pPr marL="533400" indent="-533400" eaLnBrk="1" hangingPunct="1">
              <a:buFontTx/>
              <a:buChar char="•"/>
            </a:pPr>
            <a:r>
              <a:rPr lang="zh-CN" altLang="en-US" sz="2800" smtClean="0"/>
              <a:t>格式化结构 </a:t>
            </a:r>
            <a:r>
              <a:rPr lang="en-US" altLang="zh-CN" sz="2800" smtClean="0"/>
              <a:t>the configurational structure</a:t>
            </a:r>
          </a:p>
          <a:p>
            <a:pPr marL="533400" indent="-533400" eaLnBrk="1" hangingPunct="1">
              <a:buFontTx/>
              <a:buChar char="•"/>
            </a:pPr>
            <a:r>
              <a:rPr lang="zh-CN" altLang="en-US" sz="2800" smtClean="0"/>
              <a:t>注意力分布</a:t>
            </a:r>
            <a:r>
              <a:rPr lang="en-US" altLang="zh-CN" sz="2800" smtClean="0"/>
              <a:t>distribution of attentions </a:t>
            </a:r>
          </a:p>
          <a:p>
            <a:pPr marL="533400" indent="-533400" eaLnBrk="1" hangingPunct="1">
              <a:buFontTx/>
              <a:buChar char="•"/>
            </a:pPr>
            <a:r>
              <a:rPr lang="zh-CN" altLang="en-US" sz="2800" smtClean="0"/>
              <a:t>认知的物力论偏向</a:t>
            </a:r>
            <a:r>
              <a:rPr lang="en-US" altLang="zh-CN" sz="2800" smtClean="0"/>
              <a:t>a cognitive bias toward dynamism</a:t>
            </a:r>
          </a:p>
          <a:p>
            <a:pPr marL="533400" indent="-533400" eaLnBrk="1" hangingPunct="1">
              <a:buFontTx/>
              <a:buChar char="•"/>
            </a:pPr>
            <a:r>
              <a:rPr lang="en-US" altLang="zh-CN" sz="2800" smtClean="0"/>
              <a:t> </a:t>
            </a:r>
            <a:r>
              <a:rPr lang="zh-CN" altLang="en-US" sz="2800" smtClean="0"/>
              <a:t>知识结构 </a:t>
            </a:r>
            <a:r>
              <a:rPr lang="en-US" altLang="zh-CN" sz="2800" smtClean="0"/>
              <a:t>the structure of knowledge</a:t>
            </a:r>
          </a:p>
          <a:p>
            <a:pPr marL="533400" indent="-533400" eaLnBrk="1" hangingPunct="1">
              <a:buFontTx/>
              <a:buChar char="•"/>
            </a:pPr>
            <a:r>
              <a:rPr lang="zh-CN" altLang="en-US" sz="2800" smtClean="0"/>
              <a:t>概念结构 </a:t>
            </a:r>
            <a:r>
              <a:rPr lang="en-US" altLang="zh-CN" sz="2800" smtClean="0"/>
              <a:t>the concept structure</a:t>
            </a:r>
          </a:p>
          <a:p>
            <a:pPr marL="533400" indent="-533400" eaLnBrk="1" hangingPunct="1">
              <a:buFontTx/>
              <a:buChar char="•"/>
            </a:pPr>
            <a:r>
              <a:rPr lang="zh-CN" altLang="en-US" sz="2800" smtClean="0"/>
              <a:t>真实性 </a:t>
            </a:r>
            <a:r>
              <a:rPr lang="en-US" altLang="zh-CN" sz="2800" smtClean="0"/>
              <a:t>the factive and fictive aspects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动词与宾语的配位</a:t>
            </a:r>
          </a:p>
        </p:txBody>
      </p:sp>
      <p:sp>
        <p:nvSpPr>
          <p:cNvPr id="18435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zh-CN" sz="1600" smtClean="0"/>
              <a:t>看住粮食防止麻雀吃—看麻雀：看粮食</a:t>
            </a:r>
            <a:r>
              <a:rPr lang="en-US" altLang="zh-CN" sz="1600" smtClean="0"/>
              <a:t>(</a:t>
            </a:r>
            <a:r>
              <a:rPr lang="zh-CN" altLang="zh-CN" sz="1600" smtClean="0"/>
              <a:t>防止接触</a:t>
            </a:r>
            <a:r>
              <a:rPr lang="en-US" altLang="zh-CN" sz="1600" smtClean="0"/>
              <a:t>)</a:t>
            </a:r>
            <a:endParaRPr lang="zh-CN" altLang="zh-CN" sz="1600" smtClean="0"/>
          </a:p>
          <a:p>
            <a:r>
              <a:rPr lang="zh-CN" altLang="zh-CN" sz="1600" smtClean="0"/>
              <a:t>用筛子把沙子从大米种筛出去—筛沙子：筛大米</a:t>
            </a:r>
            <a:r>
              <a:rPr lang="en-US" altLang="zh-CN" sz="1600" smtClean="0"/>
              <a:t>(</a:t>
            </a:r>
            <a:r>
              <a:rPr lang="zh-CN" altLang="zh-CN" sz="1600" smtClean="0"/>
              <a:t>使分离</a:t>
            </a:r>
            <a:r>
              <a:rPr lang="en-US" altLang="zh-CN" sz="1600" smtClean="0"/>
              <a:t>)</a:t>
            </a:r>
            <a:endParaRPr lang="zh-CN" altLang="zh-CN" sz="1600" smtClean="0"/>
          </a:p>
          <a:p>
            <a:r>
              <a:rPr lang="zh-CN" altLang="zh-CN" sz="1600" smtClean="0"/>
              <a:t>用沥青铺马路—铺沥青：铺马路</a:t>
            </a:r>
            <a:r>
              <a:rPr lang="en-US" altLang="zh-CN" sz="1600" smtClean="0"/>
              <a:t>(</a:t>
            </a:r>
            <a:r>
              <a:rPr lang="zh-CN" altLang="zh-CN" sz="1600" smtClean="0"/>
              <a:t>使合成</a:t>
            </a:r>
            <a:r>
              <a:rPr lang="en-US" altLang="zh-CN" sz="1600" smtClean="0"/>
              <a:t>)</a:t>
            </a:r>
            <a:endParaRPr lang="zh-CN" altLang="zh-CN" sz="1600" smtClean="0"/>
          </a:p>
          <a:p>
            <a:r>
              <a:rPr lang="zh-CN" altLang="zh-CN" sz="1600" smtClean="0"/>
              <a:t>用被子盖肚子—盖被子：盖肚子</a:t>
            </a:r>
            <a:r>
              <a:rPr lang="en-US" altLang="zh-CN" sz="1600" smtClean="0"/>
              <a:t>(</a:t>
            </a:r>
            <a:r>
              <a:rPr lang="zh-CN" altLang="zh-CN" sz="1600" smtClean="0"/>
              <a:t>使接触</a:t>
            </a:r>
            <a:r>
              <a:rPr lang="en-US" altLang="zh-CN" sz="1600" smtClean="0"/>
              <a:t>)</a:t>
            </a:r>
            <a:endParaRPr lang="zh-CN" altLang="zh-CN" sz="1600" smtClean="0"/>
          </a:p>
          <a:p>
            <a:r>
              <a:rPr lang="zh-CN" altLang="zh-CN" sz="1600" smtClean="0"/>
              <a:t>用裙子改裤子—改裙子：改裤子</a:t>
            </a:r>
            <a:r>
              <a:rPr lang="en-US" altLang="zh-CN" sz="1600" smtClean="0"/>
              <a:t>(</a:t>
            </a:r>
            <a:r>
              <a:rPr lang="zh-CN" altLang="zh-CN" sz="1600" smtClean="0"/>
              <a:t>使变成</a:t>
            </a:r>
            <a:r>
              <a:rPr lang="en-US" altLang="zh-CN" sz="1600" smtClean="0"/>
              <a:t>)</a:t>
            </a:r>
            <a:endParaRPr lang="zh-CN" altLang="zh-CN" sz="1600" smtClean="0"/>
          </a:p>
          <a:p>
            <a:r>
              <a:rPr lang="zh-CN" altLang="zh-CN" sz="1600" smtClean="0"/>
              <a:t>拿鸡蛋卖钱—卖鸡蛋：卖钱</a:t>
            </a:r>
            <a:r>
              <a:rPr lang="en-US" altLang="zh-CN" sz="1600" smtClean="0"/>
              <a:t>(</a:t>
            </a:r>
            <a:r>
              <a:rPr lang="zh-CN" altLang="zh-CN" sz="1600" smtClean="0"/>
              <a:t>等值交换物</a:t>
            </a:r>
            <a:r>
              <a:rPr lang="en-US" altLang="zh-CN" sz="1600" smtClean="0"/>
              <a:t>)</a:t>
            </a:r>
            <a:endParaRPr lang="zh-CN" altLang="zh-CN" sz="1600" smtClean="0"/>
          </a:p>
          <a:p>
            <a:r>
              <a:rPr lang="zh-CN" altLang="zh-CN" sz="1600" smtClean="0"/>
              <a:t>在食堂吃饭—吃饭：吃食堂</a:t>
            </a:r>
            <a:r>
              <a:rPr lang="en-US" altLang="zh-CN" sz="1600" smtClean="0"/>
              <a:t>(</a:t>
            </a:r>
            <a:r>
              <a:rPr lang="zh-CN" altLang="zh-CN" sz="1600" smtClean="0"/>
              <a:t>存在物与场所</a:t>
            </a:r>
            <a:r>
              <a:rPr lang="en-US" altLang="zh-CN" sz="1600" smtClean="0"/>
              <a:t>)</a:t>
            </a:r>
            <a:endParaRPr lang="zh-CN" altLang="zh-CN" sz="1600" smtClean="0"/>
          </a:p>
          <a:p>
            <a:r>
              <a:rPr lang="zh-CN" altLang="zh-CN" sz="1600" smtClean="0"/>
              <a:t>用大碗吃饭—吃饭：吃大碗</a:t>
            </a:r>
            <a:r>
              <a:rPr lang="en-US" altLang="zh-CN" sz="1600" smtClean="0"/>
              <a:t>(</a:t>
            </a:r>
            <a:r>
              <a:rPr lang="zh-CN" altLang="zh-CN" sz="1600" smtClean="0"/>
              <a:t>被承载物与载体</a:t>
            </a:r>
            <a:r>
              <a:rPr lang="en-US" altLang="zh-CN" sz="1600" smtClean="0"/>
              <a:t>)</a:t>
            </a:r>
            <a:endParaRPr lang="zh-CN" altLang="zh-CN" sz="1600" smtClean="0"/>
          </a:p>
          <a:p>
            <a:r>
              <a:rPr lang="zh-CN" altLang="zh-CN" sz="1600" smtClean="0"/>
              <a:t>从广播中听新闻—听新闻：听广播</a:t>
            </a:r>
            <a:r>
              <a:rPr lang="en-US" altLang="zh-CN" sz="1600" smtClean="0"/>
              <a:t>(</a:t>
            </a:r>
            <a:r>
              <a:rPr lang="zh-CN" altLang="zh-CN" sz="1600" smtClean="0"/>
              <a:t>信息与载体</a:t>
            </a:r>
            <a:r>
              <a:rPr lang="en-US" altLang="zh-CN" sz="1600" smtClean="0"/>
              <a:t>)</a:t>
            </a:r>
            <a:endParaRPr lang="zh-CN" altLang="zh-CN" sz="1600" smtClean="0"/>
          </a:p>
          <a:p>
            <a:r>
              <a:rPr lang="zh-CN" altLang="zh-CN" sz="1600" smtClean="0"/>
              <a:t>打长途电话—打电话：打长途</a:t>
            </a:r>
            <a:r>
              <a:rPr lang="en-US" altLang="zh-CN" sz="1600" smtClean="0"/>
              <a:t>(</a:t>
            </a:r>
            <a:r>
              <a:rPr lang="zh-CN" altLang="zh-CN" sz="1600" smtClean="0"/>
              <a:t>对象与方式</a:t>
            </a:r>
            <a:r>
              <a:rPr lang="en-US" altLang="zh-CN" sz="1600" smtClean="0"/>
              <a:t>)</a:t>
            </a:r>
            <a:endParaRPr lang="zh-CN" altLang="zh-CN" sz="1600" smtClean="0"/>
          </a:p>
          <a:p>
            <a:r>
              <a:rPr lang="zh-CN" altLang="zh-CN" sz="1600" smtClean="0"/>
              <a:t>跳华尔兹舞—跳舞：跳华尔兹</a:t>
            </a:r>
            <a:r>
              <a:rPr lang="en-US" altLang="zh-CN" sz="1600" smtClean="0"/>
              <a:t>(</a:t>
            </a:r>
            <a:r>
              <a:rPr lang="zh-CN" altLang="zh-CN" sz="1600" smtClean="0"/>
              <a:t>上下位关系</a:t>
            </a:r>
            <a:r>
              <a:rPr lang="en-US" altLang="zh-CN" sz="1600" smtClean="0"/>
              <a:t>)</a:t>
            </a:r>
            <a:endParaRPr lang="zh-CN" altLang="zh-CN" sz="1600" smtClean="0"/>
          </a:p>
          <a:p>
            <a:r>
              <a:rPr lang="zh-CN" altLang="zh-CN" sz="1600" smtClean="0"/>
              <a:t>用美声唱法唱胡桃夹子—唱美声：唱胡桃夹子</a:t>
            </a:r>
            <a:r>
              <a:rPr lang="en-US" altLang="zh-CN" sz="1600" smtClean="0"/>
              <a:t>(</a:t>
            </a:r>
            <a:r>
              <a:rPr lang="zh-CN" altLang="zh-CN" sz="1600" smtClean="0"/>
              <a:t>有共同的上位概念</a:t>
            </a:r>
            <a:r>
              <a:rPr lang="en-US" altLang="zh-CN" sz="1600" smtClean="0"/>
              <a:t>)</a:t>
            </a:r>
            <a:endParaRPr lang="zh-CN" altLang="zh-CN" sz="1600" smtClean="0"/>
          </a:p>
          <a:p>
            <a:r>
              <a:rPr lang="en-US" altLang="zh-CN" sz="1600" smtClean="0"/>
              <a:t>  </a:t>
            </a:r>
            <a:r>
              <a:rPr lang="zh-CN" altLang="zh-CN" sz="1600" smtClean="0"/>
              <a:t>歧义：盖沙子</a:t>
            </a:r>
            <a:r>
              <a:rPr lang="en-US" altLang="zh-CN" sz="1600" smtClean="0"/>
              <a:t>  </a:t>
            </a:r>
            <a:r>
              <a:rPr lang="zh-CN" altLang="zh-CN" sz="1600" smtClean="0"/>
              <a:t>换衣服</a:t>
            </a:r>
            <a:r>
              <a:rPr lang="en-US" altLang="zh-CN" sz="1600" smtClean="0"/>
              <a:t>  </a:t>
            </a:r>
            <a:endParaRPr lang="zh-CN" altLang="zh-CN" sz="1600" smtClean="0"/>
          </a:p>
          <a:p>
            <a:endParaRPr lang="zh-CN" alt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CN" altLang="en-US" smtClean="0"/>
              <a:t>经验体</a:t>
            </a:r>
          </a:p>
        </p:txBody>
      </p:sp>
      <p:sp>
        <p:nvSpPr>
          <p:cNvPr id="19459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zh-CN" sz="2800" smtClean="0"/>
              <a:t>   *</a:t>
            </a:r>
            <a:r>
              <a:rPr lang="zh-CN" altLang="zh-CN" sz="2800" smtClean="0"/>
              <a:t>他吃过饭</a:t>
            </a:r>
            <a:r>
              <a:rPr lang="zh-CN" altLang="en-US" sz="2800" smtClean="0"/>
              <a:t>～</a:t>
            </a:r>
            <a:r>
              <a:rPr lang="zh-CN" altLang="zh-CN" sz="2800" smtClean="0"/>
              <a:t>他吃过咖喱饭</a:t>
            </a:r>
            <a:r>
              <a:rPr lang="zh-CN" altLang="en-US" sz="2800" smtClean="0"/>
              <a:t>～</a:t>
            </a:r>
            <a:r>
              <a:rPr lang="zh-CN" altLang="zh-CN" sz="2800" smtClean="0"/>
              <a:t>他在这里吃过饭</a:t>
            </a:r>
            <a:r>
              <a:rPr lang="zh-CN" altLang="en-US" sz="2800" smtClean="0"/>
              <a:t>～</a:t>
            </a:r>
            <a:r>
              <a:rPr lang="zh-CN" altLang="zh-CN" sz="2800" smtClean="0"/>
              <a:t>他吃过饭了 </a:t>
            </a:r>
          </a:p>
          <a:p>
            <a:pPr eaLnBrk="1" hangingPunct="1"/>
            <a:r>
              <a:rPr lang="en-US" altLang="zh-CN" sz="2800" smtClean="0"/>
              <a:t>   *</a:t>
            </a:r>
            <a:r>
              <a:rPr lang="zh-CN" altLang="zh-CN" sz="2800" smtClean="0"/>
              <a:t>他睡过觉</a:t>
            </a:r>
            <a:r>
              <a:rPr lang="zh-CN" altLang="en-US" sz="2800" smtClean="0"/>
              <a:t>～</a:t>
            </a:r>
            <a:r>
              <a:rPr lang="zh-CN" altLang="zh-CN" sz="2800" smtClean="0"/>
              <a:t>他没睡过觉</a:t>
            </a:r>
            <a:r>
              <a:rPr lang="zh-CN" altLang="en-US" sz="2800" smtClean="0"/>
              <a:t>～</a:t>
            </a:r>
            <a:r>
              <a:rPr lang="zh-CN" altLang="zh-CN" sz="2800" smtClean="0"/>
              <a:t>他在这里睡过觉</a:t>
            </a:r>
            <a:r>
              <a:rPr lang="zh-CN" altLang="en-US" sz="2800" smtClean="0"/>
              <a:t>～</a:t>
            </a:r>
            <a:r>
              <a:rPr lang="zh-CN" altLang="zh-CN" sz="2800" smtClean="0"/>
              <a:t>他睡过觉了</a:t>
            </a:r>
          </a:p>
          <a:p>
            <a:pPr eaLnBrk="1" hangingPunct="1"/>
            <a:r>
              <a:rPr lang="en-US" altLang="zh-CN" sz="2800" smtClean="0"/>
              <a:t>   *</a:t>
            </a:r>
            <a:r>
              <a:rPr lang="zh-CN" altLang="zh-CN" sz="2800" smtClean="0"/>
              <a:t>他结婚过</a:t>
            </a:r>
            <a:r>
              <a:rPr lang="zh-CN" altLang="en-US" sz="2800" smtClean="0"/>
              <a:t>～</a:t>
            </a:r>
            <a:r>
              <a:rPr lang="zh-CN" altLang="zh-CN" sz="2800" smtClean="0"/>
              <a:t>他结过婚</a:t>
            </a:r>
            <a:r>
              <a:rPr lang="en-US" altLang="zh-CN" sz="2800" smtClean="0"/>
              <a:t>  *</a:t>
            </a:r>
            <a:r>
              <a:rPr lang="zh-CN" altLang="zh-CN" sz="2800" smtClean="0"/>
              <a:t>他理发过</a:t>
            </a:r>
            <a:r>
              <a:rPr lang="zh-CN" altLang="en-US" sz="2800" smtClean="0"/>
              <a:t>～</a:t>
            </a:r>
            <a:r>
              <a:rPr lang="zh-CN" altLang="zh-CN" sz="2800" smtClean="0"/>
              <a:t>他理过发</a:t>
            </a:r>
            <a:r>
              <a:rPr lang="en-US" altLang="zh-CN" sz="2800" smtClean="0"/>
              <a:t>  *</a:t>
            </a:r>
            <a:r>
              <a:rPr lang="zh-CN" altLang="zh-CN" sz="2800" smtClean="0"/>
              <a:t>他上学过</a:t>
            </a:r>
            <a:r>
              <a:rPr lang="zh-CN" altLang="en-US" sz="2800" smtClean="0"/>
              <a:t>～</a:t>
            </a:r>
            <a:r>
              <a:rPr lang="zh-CN" altLang="zh-CN" sz="2800" smtClean="0"/>
              <a:t>他上过学</a:t>
            </a:r>
            <a:endParaRPr lang="zh-CN" alt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4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pPr eaLnBrk="1" hangingPunct="1"/>
            <a:r>
              <a:rPr lang="zh-CN" altLang="en-US" smtClean="0"/>
              <a:t>认知语言学的研究方法</a:t>
            </a:r>
            <a:br>
              <a:rPr lang="zh-CN" altLang="en-US" smtClean="0"/>
            </a:br>
            <a:endParaRPr lang="zh-CN" altLang="en-US" smtClean="0"/>
          </a:p>
        </p:txBody>
      </p:sp>
      <p:sp>
        <p:nvSpPr>
          <p:cNvPr id="20483" name="Rectangle 6"/>
          <p:cNvSpPr>
            <a:spLocks noGrp="1" noChangeArrowheads="1"/>
          </p:cNvSpPr>
          <p:nvPr>
            <p:ph idx="1"/>
          </p:nvPr>
        </p:nvSpPr>
        <p:spPr>
          <a:xfrm>
            <a:off x="603250" y="1412875"/>
            <a:ext cx="8540750" cy="5445125"/>
          </a:xfrm>
        </p:spPr>
        <p:txBody>
          <a:bodyPr/>
          <a:lstStyle/>
          <a:p>
            <a:pPr algn="ctr" eaLnBrk="1" hangingPunct="1">
              <a:buFont typeface="Wingdings" pitchFamily="2" charset="2"/>
              <a:buNone/>
            </a:pPr>
            <a:r>
              <a:rPr lang="en-US" altLang="zh-CN" smtClean="0"/>
              <a:t>——</a:t>
            </a:r>
            <a:r>
              <a:rPr lang="zh-CN" altLang="en-US" smtClean="0"/>
              <a:t>内省的方法及其限制</a:t>
            </a:r>
          </a:p>
          <a:p>
            <a:pPr eaLnBrk="1" hangingPunct="1">
              <a:buFontTx/>
              <a:buChar char="•"/>
            </a:pPr>
            <a:r>
              <a:rPr lang="zh-CN" altLang="en-US" smtClean="0"/>
              <a:t>别人的内省报告</a:t>
            </a:r>
          </a:p>
          <a:p>
            <a:pPr eaLnBrk="1" hangingPunct="1">
              <a:buFontTx/>
              <a:buChar char="•"/>
            </a:pPr>
            <a:r>
              <a:rPr lang="zh-CN" altLang="en-US" smtClean="0"/>
              <a:t>话语的数据分析</a:t>
            </a:r>
          </a:p>
          <a:p>
            <a:pPr eaLnBrk="1" hangingPunct="1">
              <a:buFontTx/>
              <a:buChar char="•"/>
            </a:pPr>
            <a:r>
              <a:rPr lang="zh-CN" altLang="en-US" smtClean="0"/>
              <a:t>跨语言分析</a:t>
            </a:r>
          </a:p>
          <a:p>
            <a:pPr eaLnBrk="1" hangingPunct="1">
              <a:buFontTx/>
              <a:buChar char="•"/>
            </a:pPr>
            <a:r>
              <a:rPr lang="zh-CN" altLang="en-US" smtClean="0"/>
              <a:t>历时分析</a:t>
            </a:r>
          </a:p>
          <a:p>
            <a:pPr eaLnBrk="1" hangingPunct="1">
              <a:buFontTx/>
              <a:buChar char="•"/>
            </a:pPr>
            <a:r>
              <a:rPr lang="zh-CN" altLang="en-US" smtClean="0"/>
              <a:t>语境和文化结构评估</a:t>
            </a:r>
          </a:p>
          <a:p>
            <a:pPr eaLnBrk="1" hangingPunct="1">
              <a:buFontTx/>
              <a:buChar char="•"/>
            </a:pPr>
            <a:r>
              <a:rPr lang="zh-CN" altLang="en-US" smtClean="0"/>
              <a:t>心理语言学的观察与实验技术</a:t>
            </a:r>
          </a:p>
          <a:p>
            <a:pPr eaLnBrk="1" hangingPunct="1">
              <a:buFontTx/>
              <a:buChar char="•"/>
            </a:pPr>
            <a:r>
              <a:rPr lang="zh-CN" altLang="en-US" smtClean="0"/>
              <a:t>神经心理学的实验</a:t>
            </a:r>
          </a:p>
          <a:p>
            <a:pPr eaLnBrk="1" hangingPunct="1">
              <a:buFontTx/>
              <a:buChar char="•"/>
            </a:pPr>
            <a:r>
              <a:rPr lang="zh-CN" altLang="en-US" smtClean="0"/>
              <a:t>脑科学的研究（脑成像技术）</a:t>
            </a:r>
          </a:p>
          <a:p>
            <a:pPr eaLnBrk="1" hangingPunct="1">
              <a:lnSpc>
                <a:spcPct val="90000"/>
              </a:lnSpc>
              <a:buFontTx/>
              <a:buChar char="•"/>
            </a:pPr>
            <a:endParaRPr lang="en-US" altLang="zh-CN" sz="28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CN" altLang="en-US" sz="4500" smtClean="0"/>
              <a:t>认知语言学研究的问题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zh-CN" altLang="en-US" sz="2000" smtClean="0"/>
              <a:t>范畴化 </a:t>
            </a:r>
            <a:r>
              <a:rPr lang="en-US" altLang="zh-CN" sz="2000" smtClean="0"/>
              <a:t>(categorolization) eg. Lakoff J.</a:t>
            </a:r>
          </a:p>
          <a:p>
            <a:pPr eaLnBrk="1" hangingPunct="1">
              <a:lnSpc>
                <a:spcPct val="90000"/>
              </a:lnSpc>
            </a:pPr>
            <a:r>
              <a:rPr lang="zh-CN" altLang="en-US" sz="2000" smtClean="0"/>
              <a:t>原型 </a:t>
            </a:r>
            <a:r>
              <a:rPr lang="en-US" altLang="zh-CN" sz="2000" smtClean="0"/>
              <a:t>(prototype)  eg.Tylor J.</a:t>
            </a:r>
          </a:p>
          <a:p>
            <a:pPr eaLnBrk="1" hangingPunct="1">
              <a:lnSpc>
                <a:spcPct val="90000"/>
              </a:lnSpc>
            </a:pPr>
            <a:r>
              <a:rPr lang="zh-CN" altLang="en-US" sz="2000" smtClean="0"/>
              <a:t>图式（</a:t>
            </a:r>
            <a:r>
              <a:rPr lang="en-US" altLang="zh-CN" sz="2000" smtClean="0"/>
              <a:t>image schema</a:t>
            </a:r>
            <a:r>
              <a:rPr lang="zh-CN" altLang="en-US" sz="2000" smtClean="0"/>
              <a:t>） </a:t>
            </a:r>
            <a:r>
              <a:rPr lang="en-US" altLang="zh-CN" sz="2000" smtClean="0"/>
              <a:t>eg.Langacker</a:t>
            </a:r>
          </a:p>
          <a:p>
            <a:pPr eaLnBrk="1" hangingPunct="1">
              <a:lnSpc>
                <a:spcPct val="90000"/>
              </a:lnSpc>
            </a:pPr>
            <a:r>
              <a:rPr lang="zh-CN" altLang="en-US" sz="2000" smtClean="0"/>
              <a:t>隐喻和转喻（</a:t>
            </a:r>
            <a:r>
              <a:rPr lang="en-US" altLang="zh-CN" sz="2000" smtClean="0"/>
              <a:t>metaphor and metonymy</a:t>
            </a:r>
            <a:r>
              <a:rPr lang="zh-CN" altLang="en-US" sz="2000" smtClean="0"/>
              <a:t>）</a:t>
            </a:r>
            <a:r>
              <a:rPr lang="en-US" altLang="zh-CN" sz="2000" smtClean="0"/>
              <a:t>Lakoff/Johnson</a:t>
            </a:r>
          </a:p>
          <a:p>
            <a:pPr eaLnBrk="1" hangingPunct="1">
              <a:lnSpc>
                <a:spcPct val="90000"/>
              </a:lnSpc>
            </a:pPr>
            <a:r>
              <a:rPr lang="zh-CN" altLang="en-US" sz="2000" smtClean="0"/>
              <a:t>像似性（ </a:t>
            </a:r>
            <a:r>
              <a:rPr lang="en-US" altLang="zh-CN" sz="2000" smtClean="0"/>
              <a:t>iconicity</a:t>
            </a:r>
            <a:r>
              <a:rPr lang="zh-CN" altLang="en-US" sz="2000" smtClean="0"/>
              <a:t>） </a:t>
            </a:r>
            <a:r>
              <a:rPr lang="en-US" altLang="zh-CN" sz="2000" smtClean="0"/>
              <a:t>eg.Haiman J.</a:t>
            </a:r>
          </a:p>
          <a:p>
            <a:pPr eaLnBrk="1" hangingPunct="1">
              <a:lnSpc>
                <a:spcPct val="90000"/>
              </a:lnSpc>
            </a:pPr>
            <a:r>
              <a:rPr lang="zh-CN" altLang="en-US" sz="2000" smtClean="0"/>
              <a:t>概念结构</a:t>
            </a:r>
            <a:r>
              <a:rPr lang="en-US" altLang="zh-CN" sz="2000" smtClean="0"/>
              <a:t>(concept structure) eg.Talmy L.</a:t>
            </a:r>
          </a:p>
          <a:p>
            <a:pPr eaLnBrk="1" hangingPunct="1">
              <a:lnSpc>
                <a:spcPct val="90000"/>
              </a:lnSpc>
            </a:pPr>
            <a:r>
              <a:rPr lang="zh-CN" altLang="en-US" sz="2000" smtClean="0"/>
              <a:t>物像（</a:t>
            </a:r>
            <a:r>
              <a:rPr lang="en-US" altLang="zh-CN" sz="2000" smtClean="0"/>
              <a:t>figure</a:t>
            </a:r>
            <a:r>
              <a:rPr lang="zh-CN" altLang="en-US" sz="2000" smtClean="0"/>
              <a:t>）</a:t>
            </a:r>
            <a:r>
              <a:rPr lang="en-US" altLang="zh-CN" sz="2000" smtClean="0"/>
              <a:t>eg.Langacker</a:t>
            </a:r>
          </a:p>
          <a:p>
            <a:pPr eaLnBrk="1" hangingPunct="1">
              <a:lnSpc>
                <a:spcPct val="90000"/>
              </a:lnSpc>
            </a:pPr>
            <a:r>
              <a:rPr lang="zh-CN" altLang="en-US" sz="2000" smtClean="0"/>
              <a:t>可触知性（</a:t>
            </a:r>
            <a:r>
              <a:rPr lang="en-US" altLang="zh-CN" sz="2000" smtClean="0"/>
              <a:t>palpability</a:t>
            </a:r>
            <a:r>
              <a:rPr lang="zh-CN" altLang="en-US" sz="2000" smtClean="0"/>
              <a:t>） </a:t>
            </a:r>
            <a:r>
              <a:rPr lang="en-US" altLang="zh-CN" sz="2000" smtClean="0"/>
              <a:t>eg.Talmy</a:t>
            </a:r>
          </a:p>
          <a:p>
            <a:pPr eaLnBrk="1" hangingPunct="1">
              <a:lnSpc>
                <a:spcPct val="90000"/>
              </a:lnSpc>
            </a:pPr>
            <a:r>
              <a:rPr lang="zh-CN" altLang="en-US" sz="2000" smtClean="0"/>
              <a:t>心理空间（</a:t>
            </a:r>
            <a:r>
              <a:rPr lang="en-US" altLang="zh-CN" sz="2000" smtClean="0"/>
              <a:t>mental space</a:t>
            </a:r>
            <a:r>
              <a:rPr lang="zh-CN" altLang="en-US" sz="2000" smtClean="0"/>
              <a:t>）</a:t>
            </a:r>
            <a:r>
              <a:rPr lang="en-US" altLang="zh-CN" sz="2000" smtClean="0"/>
              <a:t>eg.Fauconnier</a:t>
            </a:r>
            <a:r>
              <a:rPr lang="zh-CN" altLang="en-US" sz="2000" smtClean="0"/>
              <a:t>；陈平</a:t>
            </a:r>
          </a:p>
          <a:p>
            <a:pPr eaLnBrk="1" hangingPunct="1">
              <a:lnSpc>
                <a:spcPct val="90000"/>
              </a:lnSpc>
            </a:pPr>
            <a:r>
              <a:rPr lang="zh-CN" altLang="en-US" sz="2000" smtClean="0"/>
              <a:t>信息流 </a:t>
            </a:r>
            <a:r>
              <a:rPr lang="en-US" altLang="zh-CN" sz="2000" smtClean="0"/>
              <a:t>(information flow) eg.Chafe W.</a:t>
            </a:r>
          </a:p>
          <a:p>
            <a:pPr eaLnBrk="1" hangingPunct="1">
              <a:lnSpc>
                <a:spcPct val="90000"/>
              </a:lnSpc>
            </a:pPr>
            <a:r>
              <a:rPr lang="zh-CN" altLang="en-US" sz="2000" smtClean="0"/>
              <a:t>家族相似性（</a:t>
            </a:r>
            <a:r>
              <a:rPr lang="en-US" altLang="zh-CN" sz="2000" smtClean="0"/>
              <a:t>family resemblance</a:t>
            </a:r>
            <a:r>
              <a:rPr lang="zh-CN" altLang="en-US" sz="2000" smtClean="0"/>
              <a:t>） </a:t>
            </a:r>
            <a:r>
              <a:rPr lang="en-US" altLang="zh-CN" sz="2000" smtClean="0"/>
              <a:t>eg.</a:t>
            </a:r>
            <a:r>
              <a:rPr lang="zh-CN" altLang="en-US" sz="2000" smtClean="0"/>
              <a:t>袁毓林</a:t>
            </a:r>
          </a:p>
          <a:p>
            <a:pPr eaLnBrk="1" hangingPunct="1">
              <a:lnSpc>
                <a:spcPct val="90000"/>
              </a:lnSpc>
            </a:pPr>
            <a:r>
              <a:rPr lang="zh-CN" altLang="en-US" sz="2000" smtClean="0"/>
              <a:t>标记（</a:t>
            </a:r>
            <a:r>
              <a:rPr lang="en-US" altLang="zh-CN" sz="2000" smtClean="0"/>
              <a:t>markedness</a:t>
            </a:r>
            <a:r>
              <a:rPr lang="zh-CN" altLang="en-US" sz="2000" smtClean="0"/>
              <a:t>）</a:t>
            </a:r>
            <a:r>
              <a:rPr lang="en-US" altLang="zh-CN" sz="2000" smtClean="0"/>
              <a:t>eg. Prague school</a:t>
            </a:r>
            <a:r>
              <a:rPr lang="zh-CN" altLang="en-US" sz="2000" smtClean="0"/>
              <a:t>；沈家煊</a:t>
            </a:r>
          </a:p>
          <a:p>
            <a:pPr eaLnBrk="1" hangingPunct="1">
              <a:lnSpc>
                <a:spcPct val="90000"/>
              </a:lnSpc>
            </a:pPr>
            <a:endParaRPr lang="en-US" altLang="zh-CN" sz="200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CN" altLang="en-US" smtClean="0"/>
              <a:t>汉字认知</a:t>
            </a:r>
            <a:r>
              <a:rPr lang="en-US" altLang="zh-CN" smtClean="0"/>
              <a:t>—</a:t>
            </a:r>
            <a:r>
              <a:rPr lang="zh-CN" altLang="en-US" smtClean="0"/>
              <a:t>范畴化</a:t>
            </a:r>
          </a:p>
        </p:txBody>
      </p:sp>
      <p:sp>
        <p:nvSpPr>
          <p:cNvPr id="17411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zh-CN" altLang="en-US" smtClean="0"/>
              <a:t>基于原型的范畴化</a:t>
            </a:r>
            <a:endParaRPr lang="en-US" altLang="zh-CN" smtClean="0"/>
          </a:p>
          <a:p>
            <a:pPr eaLnBrk="1" hangingPunct="1"/>
            <a:r>
              <a:rPr lang="zh-CN" altLang="en-US" smtClean="0"/>
              <a:t>基于图式的范畴化</a:t>
            </a:r>
            <a:endParaRPr lang="en-US" altLang="zh-CN" smtClean="0"/>
          </a:p>
          <a:p>
            <a:pPr eaLnBrk="1" hangingPunct="1">
              <a:buFontTx/>
              <a:buNone/>
            </a:pPr>
            <a:r>
              <a:rPr lang="en-US" altLang="zh-CN" sz="2400" smtClean="0"/>
              <a:t>  ——</a:t>
            </a:r>
            <a:r>
              <a:rPr lang="zh-CN" altLang="en-US" sz="2400" smtClean="0"/>
              <a:t>基于原型的范畴化可以这样表述：一个类当中有一个最典型的成员，它就是这个类的原型。</a:t>
            </a:r>
            <a:endParaRPr lang="en-US" altLang="zh-CN" sz="2400" smtClean="0"/>
          </a:p>
          <a:p>
            <a:pPr eaLnBrk="1" hangingPunct="1">
              <a:buFontTx/>
              <a:buNone/>
            </a:pPr>
            <a:r>
              <a:rPr lang="en-US" altLang="zh-CN" sz="2400" smtClean="0"/>
              <a:t>  ——</a:t>
            </a:r>
            <a:r>
              <a:rPr lang="zh-CN" altLang="en-US" sz="2400" smtClean="0"/>
              <a:t>基于图式的范畴化理论与原型理论正好相反：图式是另外一个概念，一个图式可以涵盖该图式中的所有成员，图式是建立在所有成员的共同特征的基础上的，图式中的各个成员是不分层次的。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椭圆 2"/>
          <p:cNvSpPr>
            <a:spLocks noChangeArrowheads="1"/>
          </p:cNvSpPr>
          <p:nvPr/>
        </p:nvSpPr>
        <p:spPr bwMode="auto">
          <a:xfrm>
            <a:off x="3571875" y="2786063"/>
            <a:ext cx="1571625" cy="1143000"/>
          </a:xfrm>
          <a:prstGeom prst="ellipse">
            <a:avLst/>
          </a:prstGeom>
          <a:noFill/>
          <a:ln w="3810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pPr eaLnBrk="0" hangingPunct="0"/>
            <a:endParaRPr lang="zh-CN" altLang="en-US">
              <a:ea typeface="宋体" pitchFamily="2" charset="-122"/>
            </a:endParaRPr>
          </a:p>
        </p:txBody>
      </p:sp>
      <p:sp>
        <p:nvSpPr>
          <p:cNvPr id="18435" name="椭圆 3"/>
          <p:cNvSpPr>
            <a:spLocks noChangeArrowheads="1"/>
          </p:cNvSpPr>
          <p:nvPr/>
        </p:nvSpPr>
        <p:spPr bwMode="auto">
          <a:xfrm>
            <a:off x="3214688" y="2428875"/>
            <a:ext cx="2286000" cy="1928813"/>
          </a:xfrm>
          <a:prstGeom prst="ellipse">
            <a:avLst/>
          </a:prstGeom>
          <a:noFill/>
          <a:ln w="3810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pPr eaLnBrk="0" hangingPunct="0"/>
            <a:endParaRPr lang="zh-CN" altLang="en-US">
              <a:ea typeface="宋体" pitchFamily="2" charset="-122"/>
            </a:endParaRPr>
          </a:p>
        </p:txBody>
      </p:sp>
      <p:sp>
        <p:nvSpPr>
          <p:cNvPr id="18436" name="椭圆 4"/>
          <p:cNvSpPr>
            <a:spLocks noChangeArrowheads="1"/>
          </p:cNvSpPr>
          <p:nvPr/>
        </p:nvSpPr>
        <p:spPr bwMode="auto">
          <a:xfrm>
            <a:off x="2786063" y="2000250"/>
            <a:ext cx="3143250" cy="2928938"/>
          </a:xfrm>
          <a:prstGeom prst="ellipse">
            <a:avLst/>
          </a:prstGeom>
          <a:noFill/>
          <a:ln w="38100" algn="ctr">
            <a:solidFill>
              <a:schemeClr val="tx1"/>
            </a:solidFill>
            <a:prstDash val="dash"/>
            <a:round/>
            <a:headEnd/>
            <a:tailEnd/>
          </a:ln>
        </p:spPr>
        <p:txBody>
          <a:bodyPr wrap="none"/>
          <a:lstStyle/>
          <a:p>
            <a:pPr eaLnBrk="0" hangingPunct="0"/>
            <a:endParaRPr lang="zh-CN" altLang="en-US">
              <a:ea typeface="宋体" pitchFamily="2" charset="-122"/>
            </a:endParaRPr>
          </a:p>
        </p:txBody>
      </p:sp>
      <p:sp>
        <p:nvSpPr>
          <p:cNvPr id="18437" name="TextBox 5"/>
          <p:cNvSpPr txBox="1">
            <a:spLocks noChangeArrowheads="1"/>
          </p:cNvSpPr>
          <p:nvPr/>
        </p:nvSpPr>
        <p:spPr bwMode="auto">
          <a:xfrm>
            <a:off x="4214813" y="3143250"/>
            <a:ext cx="41592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zh-CN" altLang="en-US">
                <a:ea typeface="宋体" pitchFamily="2" charset="-122"/>
              </a:rPr>
              <a:t>鸟</a:t>
            </a:r>
          </a:p>
        </p:txBody>
      </p:sp>
      <p:sp>
        <p:nvSpPr>
          <p:cNvPr id="18438" name="TextBox 6"/>
          <p:cNvSpPr txBox="1">
            <a:spLocks noChangeArrowheads="1"/>
          </p:cNvSpPr>
          <p:nvPr/>
        </p:nvSpPr>
        <p:spPr bwMode="auto">
          <a:xfrm>
            <a:off x="3286125" y="3786188"/>
            <a:ext cx="642938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>
                <a:ea typeface="宋体" pitchFamily="2" charset="-122"/>
              </a:rPr>
              <a:t>雀</a:t>
            </a:r>
          </a:p>
        </p:txBody>
      </p:sp>
      <p:sp>
        <p:nvSpPr>
          <p:cNvPr id="18439" name="TextBox 7"/>
          <p:cNvSpPr txBox="1">
            <a:spLocks noChangeArrowheads="1"/>
          </p:cNvSpPr>
          <p:nvPr/>
        </p:nvSpPr>
        <p:spPr bwMode="auto">
          <a:xfrm>
            <a:off x="4643438" y="3786188"/>
            <a:ext cx="57150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>
                <a:ea typeface="宋体" pitchFamily="2" charset="-122"/>
              </a:rPr>
              <a:t>鹊</a:t>
            </a:r>
          </a:p>
        </p:txBody>
      </p:sp>
      <p:sp>
        <p:nvSpPr>
          <p:cNvPr id="18440" name="TextBox 8"/>
          <p:cNvSpPr txBox="1">
            <a:spLocks noChangeArrowheads="1"/>
          </p:cNvSpPr>
          <p:nvPr/>
        </p:nvSpPr>
        <p:spPr bwMode="auto">
          <a:xfrm>
            <a:off x="3357563" y="2786063"/>
            <a:ext cx="57150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>
                <a:ea typeface="宋体" pitchFamily="2" charset="-122"/>
              </a:rPr>
              <a:t>鹬</a:t>
            </a:r>
          </a:p>
        </p:txBody>
      </p:sp>
      <p:sp>
        <p:nvSpPr>
          <p:cNvPr id="18441" name="TextBox 9"/>
          <p:cNvSpPr txBox="1">
            <a:spLocks noChangeArrowheads="1"/>
          </p:cNvSpPr>
          <p:nvPr/>
        </p:nvSpPr>
        <p:spPr bwMode="auto">
          <a:xfrm>
            <a:off x="4643438" y="2500313"/>
            <a:ext cx="57150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>
                <a:ea typeface="宋体" pitchFamily="2" charset="-122"/>
              </a:rPr>
              <a:t>鹳</a:t>
            </a:r>
          </a:p>
        </p:txBody>
      </p:sp>
      <p:sp>
        <p:nvSpPr>
          <p:cNvPr id="18442" name="TextBox 10"/>
          <p:cNvSpPr txBox="1">
            <a:spLocks noChangeArrowheads="1"/>
          </p:cNvSpPr>
          <p:nvPr/>
        </p:nvSpPr>
        <p:spPr bwMode="auto">
          <a:xfrm>
            <a:off x="5143500" y="3214688"/>
            <a:ext cx="357188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>
                <a:ea typeface="宋体" pitchFamily="2" charset="-122"/>
              </a:rPr>
              <a:t>鳯</a:t>
            </a:r>
          </a:p>
        </p:txBody>
      </p:sp>
      <p:sp>
        <p:nvSpPr>
          <p:cNvPr id="18443" name="TextBox 11"/>
          <p:cNvSpPr txBox="1">
            <a:spLocks noChangeArrowheads="1"/>
          </p:cNvSpPr>
          <p:nvPr/>
        </p:nvSpPr>
        <p:spPr bwMode="auto">
          <a:xfrm>
            <a:off x="3857625" y="2428875"/>
            <a:ext cx="500063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>
                <a:ea typeface="宋体" pitchFamily="2" charset="-122"/>
              </a:rPr>
              <a:t>鸠</a:t>
            </a:r>
          </a:p>
        </p:txBody>
      </p:sp>
      <p:sp>
        <p:nvSpPr>
          <p:cNvPr id="18444" name="TextBox 12"/>
          <p:cNvSpPr txBox="1">
            <a:spLocks noChangeArrowheads="1"/>
          </p:cNvSpPr>
          <p:nvPr/>
        </p:nvSpPr>
        <p:spPr bwMode="auto">
          <a:xfrm>
            <a:off x="4000500" y="4071938"/>
            <a:ext cx="500063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>
                <a:ea typeface="宋体" pitchFamily="2" charset="-122"/>
              </a:rPr>
              <a:t>鹫</a:t>
            </a:r>
          </a:p>
        </p:txBody>
      </p:sp>
      <p:sp>
        <p:nvSpPr>
          <p:cNvPr id="18445" name="TextBox 13"/>
          <p:cNvSpPr txBox="1">
            <a:spLocks noChangeArrowheads="1"/>
          </p:cNvSpPr>
          <p:nvPr/>
        </p:nvSpPr>
        <p:spPr bwMode="auto">
          <a:xfrm>
            <a:off x="2714625" y="3357563"/>
            <a:ext cx="500063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>
                <a:ea typeface="宋体" pitchFamily="2" charset="-122"/>
              </a:rPr>
              <a:t>鸡</a:t>
            </a:r>
          </a:p>
        </p:txBody>
      </p:sp>
      <p:sp>
        <p:nvSpPr>
          <p:cNvPr id="18446" name="TextBox 14"/>
          <p:cNvSpPr txBox="1">
            <a:spLocks noChangeArrowheads="1"/>
          </p:cNvSpPr>
          <p:nvPr/>
        </p:nvSpPr>
        <p:spPr bwMode="auto">
          <a:xfrm>
            <a:off x="4071938" y="4500563"/>
            <a:ext cx="642937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>
                <a:ea typeface="宋体" pitchFamily="2" charset="-122"/>
              </a:rPr>
              <a:t>鸭</a:t>
            </a:r>
          </a:p>
        </p:txBody>
      </p:sp>
      <p:sp>
        <p:nvSpPr>
          <p:cNvPr id="18447" name="TextBox 15"/>
          <p:cNvSpPr txBox="1">
            <a:spLocks noChangeArrowheads="1"/>
          </p:cNvSpPr>
          <p:nvPr/>
        </p:nvSpPr>
        <p:spPr bwMode="auto">
          <a:xfrm>
            <a:off x="5572125" y="3357563"/>
            <a:ext cx="428625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>
                <a:ea typeface="宋体" pitchFamily="2" charset="-122"/>
              </a:rPr>
              <a:t>鹅</a:t>
            </a:r>
          </a:p>
        </p:txBody>
      </p:sp>
      <p:sp>
        <p:nvSpPr>
          <p:cNvPr id="18448" name="TextBox 16"/>
          <p:cNvSpPr txBox="1">
            <a:spLocks noChangeArrowheads="1"/>
          </p:cNvSpPr>
          <p:nvPr/>
        </p:nvSpPr>
        <p:spPr bwMode="auto">
          <a:xfrm>
            <a:off x="4071938" y="2143125"/>
            <a:ext cx="642937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>
                <a:ea typeface="宋体" pitchFamily="2" charset="-122"/>
              </a:rPr>
              <a:t>鸽</a:t>
            </a:r>
          </a:p>
        </p:txBody>
      </p:sp>
      <p:cxnSp>
        <p:nvCxnSpPr>
          <p:cNvPr id="18449" name="直接箭头连接符 18"/>
          <p:cNvCxnSpPr>
            <a:cxnSpLocks noChangeShapeType="1"/>
            <a:stCxn id="18437" idx="3"/>
          </p:cNvCxnSpPr>
          <p:nvPr/>
        </p:nvCxnSpPr>
        <p:spPr bwMode="auto">
          <a:xfrm flipV="1">
            <a:off x="4630738" y="2071688"/>
            <a:ext cx="1941512" cy="1255712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</p:spPr>
      </p:cxnSp>
      <p:sp>
        <p:nvSpPr>
          <p:cNvPr id="18450" name="TextBox 19"/>
          <p:cNvSpPr txBox="1">
            <a:spLocks noChangeArrowheads="1"/>
          </p:cNvSpPr>
          <p:nvPr/>
        </p:nvSpPr>
        <p:spPr bwMode="auto">
          <a:xfrm>
            <a:off x="6643688" y="1928813"/>
            <a:ext cx="714375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>
                <a:ea typeface="宋体" pitchFamily="2" charset="-122"/>
              </a:rPr>
              <a:t>原型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Box 1"/>
          <p:cNvSpPr txBox="1">
            <a:spLocks noChangeArrowheads="1"/>
          </p:cNvSpPr>
          <p:nvPr/>
        </p:nvSpPr>
        <p:spPr bwMode="auto">
          <a:xfrm>
            <a:off x="1714500" y="2286000"/>
            <a:ext cx="71437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>
                <a:ea typeface="宋体" pitchFamily="2" charset="-122"/>
              </a:rPr>
              <a:t>鹬</a:t>
            </a:r>
          </a:p>
        </p:txBody>
      </p:sp>
      <p:sp>
        <p:nvSpPr>
          <p:cNvPr id="19459" name="TextBox 2"/>
          <p:cNvSpPr txBox="1">
            <a:spLocks noChangeArrowheads="1"/>
          </p:cNvSpPr>
          <p:nvPr/>
        </p:nvSpPr>
        <p:spPr bwMode="auto">
          <a:xfrm>
            <a:off x="2786063" y="2286000"/>
            <a:ext cx="357187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>
                <a:ea typeface="宋体" pitchFamily="2" charset="-122"/>
              </a:rPr>
              <a:t>鳯</a:t>
            </a:r>
          </a:p>
        </p:txBody>
      </p:sp>
      <p:sp>
        <p:nvSpPr>
          <p:cNvPr id="19460" name="TextBox 3"/>
          <p:cNvSpPr txBox="1">
            <a:spLocks noChangeArrowheads="1"/>
          </p:cNvSpPr>
          <p:nvPr/>
        </p:nvSpPr>
        <p:spPr bwMode="auto">
          <a:xfrm>
            <a:off x="3643313" y="2286000"/>
            <a:ext cx="71437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>
                <a:ea typeface="宋体" pitchFamily="2" charset="-122"/>
              </a:rPr>
              <a:t>鹊</a:t>
            </a:r>
          </a:p>
        </p:txBody>
      </p:sp>
      <p:sp>
        <p:nvSpPr>
          <p:cNvPr id="19461" name="TextBox 5"/>
          <p:cNvSpPr txBox="1">
            <a:spLocks noChangeArrowheads="1"/>
          </p:cNvSpPr>
          <p:nvPr/>
        </p:nvSpPr>
        <p:spPr bwMode="auto">
          <a:xfrm>
            <a:off x="5357813" y="2286000"/>
            <a:ext cx="71437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>
                <a:ea typeface="宋体" pitchFamily="2" charset="-122"/>
              </a:rPr>
              <a:t>鹅</a:t>
            </a:r>
          </a:p>
        </p:txBody>
      </p:sp>
      <p:sp>
        <p:nvSpPr>
          <p:cNvPr id="19462" name="TextBox 6"/>
          <p:cNvSpPr txBox="1">
            <a:spLocks noChangeArrowheads="1"/>
          </p:cNvSpPr>
          <p:nvPr/>
        </p:nvSpPr>
        <p:spPr bwMode="auto">
          <a:xfrm>
            <a:off x="4500563" y="2286000"/>
            <a:ext cx="71437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>
                <a:ea typeface="宋体" pitchFamily="2" charset="-122"/>
              </a:rPr>
              <a:t>鹊</a:t>
            </a:r>
          </a:p>
        </p:txBody>
      </p:sp>
      <p:sp>
        <p:nvSpPr>
          <p:cNvPr id="19463" name="TextBox 8"/>
          <p:cNvSpPr txBox="1">
            <a:spLocks noChangeArrowheads="1"/>
          </p:cNvSpPr>
          <p:nvPr/>
        </p:nvSpPr>
        <p:spPr bwMode="auto">
          <a:xfrm>
            <a:off x="6286500" y="2286000"/>
            <a:ext cx="71437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>
                <a:ea typeface="宋体" pitchFamily="2" charset="-122"/>
              </a:rPr>
              <a:t>鹏</a:t>
            </a:r>
          </a:p>
        </p:txBody>
      </p:sp>
      <p:sp>
        <p:nvSpPr>
          <p:cNvPr id="19464" name="矩形 13"/>
          <p:cNvSpPr>
            <a:spLocks noChangeArrowheads="1"/>
          </p:cNvSpPr>
          <p:nvPr/>
        </p:nvSpPr>
        <p:spPr bwMode="auto">
          <a:xfrm>
            <a:off x="1643063" y="2286000"/>
            <a:ext cx="571500" cy="500063"/>
          </a:xfrm>
          <a:prstGeom prst="rect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pPr eaLnBrk="0" hangingPunct="0"/>
            <a:endParaRPr lang="zh-CN" altLang="en-US">
              <a:ea typeface="宋体" pitchFamily="2" charset="-122"/>
            </a:endParaRPr>
          </a:p>
        </p:txBody>
      </p:sp>
      <p:sp>
        <p:nvSpPr>
          <p:cNvPr id="19465" name="矩形 14"/>
          <p:cNvSpPr>
            <a:spLocks noChangeArrowheads="1"/>
          </p:cNvSpPr>
          <p:nvPr/>
        </p:nvSpPr>
        <p:spPr bwMode="auto">
          <a:xfrm>
            <a:off x="2714625" y="2286000"/>
            <a:ext cx="571500" cy="500063"/>
          </a:xfrm>
          <a:prstGeom prst="rect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pPr eaLnBrk="0" hangingPunct="0"/>
            <a:endParaRPr lang="zh-CN" altLang="en-US">
              <a:ea typeface="宋体" pitchFamily="2" charset="-122"/>
            </a:endParaRPr>
          </a:p>
        </p:txBody>
      </p:sp>
      <p:sp>
        <p:nvSpPr>
          <p:cNvPr id="19466" name="矩形 15"/>
          <p:cNvSpPr>
            <a:spLocks noChangeArrowheads="1"/>
          </p:cNvSpPr>
          <p:nvPr/>
        </p:nvSpPr>
        <p:spPr bwMode="auto">
          <a:xfrm>
            <a:off x="3571875" y="2286000"/>
            <a:ext cx="571500" cy="500063"/>
          </a:xfrm>
          <a:prstGeom prst="rect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pPr eaLnBrk="0" hangingPunct="0"/>
            <a:endParaRPr lang="zh-CN" altLang="en-US">
              <a:ea typeface="宋体" pitchFamily="2" charset="-122"/>
            </a:endParaRPr>
          </a:p>
        </p:txBody>
      </p:sp>
      <p:sp>
        <p:nvSpPr>
          <p:cNvPr id="19467" name="矩形 16"/>
          <p:cNvSpPr>
            <a:spLocks noChangeArrowheads="1"/>
          </p:cNvSpPr>
          <p:nvPr/>
        </p:nvSpPr>
        <p:spPr bwMode="auto">
          <a:xfrm>
            <a:off x="4429125" y="2214563"/>
            <a:ext cx="571500" cy="500062"/>
          </a:xfrm>
          <a:prstGeom prst="rect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pPr eaLnBrk="0" hangingPunct="0"/>
            <a:endParaRPr lang="zh-CN" altLang="en-US">
              <a:ea typeface="宋体" pitchFamily="2" charset="-122"/>
            </a:endParaRPr>
          </a:p>
        </p:txBody>
      </p:sp>
      <p:sp>
        <p:nvSpPr>
          <p:cNvPr id="19468" name="矩形 17"/>
          <p:cNvSpPr>
            <a:spLocks noChangeArrowheads="1"/>
          </p:cNvSpPr>
          <p:nvPr/>
        </p:nvSpPr>
        <p:spPr bwMode="auto">
          <a:xfrm>
            <a:off x="5286375" y="2214563"/>
            <a:ext cx="571500" cy="500062"/>
          </a:xfrm>
          <a:prstGeom prst="rect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pPr eaLnBrk="0" hangingPunct="0"/>
            <a:endParaRPr lang="zh-CN" altLang="en-US">
              <a:ea typeface="宋体" pitchFamily="2" charset="-122"/>
            </a:endParaRPr>
          </a:p>
        </p:txBody>
      </p:sp>
      <p:sp>
        <p:nvSpPr>
          <p:cNvPr id="19469" name="矩形 18"/>
          <p:cNvSpPr>
            <a:spLocks noChangeArrowheads="1"/>
          </p:cNvSpPr>
          <p:nvPr/>
        </p:nvSpPr>
        <p:spPr bwMode="auto">
          <a:xfrm>
            <a:off x="6215063" y="2214563"/>
            <a:ext cx="571500" cy="500062"/>
          </a:xfrm>
          <a:prstGeom prst="rect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pPr eaLnBrk="0" hangingPunct="0"/>
            <a:endParaRPr lang="zh-CN" altLang="en-US">
              <a:ea typeface="宋体" pitchFamily="2" charset="-122"/>
            </a:endParaRPr>
          </a:p>
        </p:txBody>
      </p:sp>
      <p:sp>
        <p:nvSpPr>
          <p:cNvPr id="19470" name="TextBox 19"/>
          <p:cNvSpPr txBox="1">
            <a:spLocks noChangeArrowheads="1"/>
          </p:cNvSpPr>
          <p:nvPr/>
        </p:nvSpPr>
        <p:spPr bwMode="auto">
          <a:xfrm>
            <a:off x="4143375" y="4286250"/>
            <a:ext cx="642938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>
                <a:ea typeface="宋体" pitchFamily="2" charset="-122"/>
              </a:rPr>
              <a:t>鸟</a:t>
            </a:r>
          </a:p>
        </p:txBody>
      </p:sp>
      <p:sp>
        <p:nvSpPr>
          <p:cNvPr id="19471" name="矩形 20"/>
          <p:cNvSpPr>
            <a:spLocks noChangeArrowheads="1"/>
          </p:cNvSpPr>
          <p:nvPr/>
        </p:nvSpPr>
        <p:spPr bwMode="auto">
          <a:xfrm>
            <a:off x="4071938" y="4143375"/>
            <a:ext cx="714375" cy="642938"/>
          </a:xfrm>
          <a:prstGeom prst="rect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pPr eaLnBrk="0" hangingPunct="0"/>
            <a:endParaRPr lang="zh-CN" altLang="en-US">
              <a:ea typeface="宋体" pitchFamily="2" charset="-122"/>
            </a:endParaRPr>
          </a:p>
        </p:txBody>
      </p:sp>
      <p:pic>
        <p:nvPicPr>
          <p:cNvPr id="19472" name="图片 21" descr="15-140423140640c5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786188" y="3929063"/>
            <a:ext cx="1357312" cy="1300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9473" name="直接箭头连接符 23"/>
          <p:cNvCxnSpPr>
            <a:cxnSpLocks noChangeShapeType="1"/>
          </p:cNvCxnSpPr>
          <p:nvPr/>
        </p:nvCxnSpPr>
        <p:spPr bwMode="auto">
          <a:xfrm rot="10800000">
            <a:off x="2214563" y="2786063"/>
            <a:ext cx="1571625" cy="1143000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</p:spPr>
      </p:cxnSp>
      <p:cxnSp>
        <p:nvCxnSpPr>
          <p:cNvPr id="19474" name="直接箭头连接符 25"/>
          <p:cNvCxnSpPr>
            <a:cxnSpLocks noChangeShapeType="1"/>
          </p:cNvCxnSpPr>
          <p:nvPr/>
        </p:nvCxnSpPr>
        <p:spPr bwMode="auto">
          <a:xfrm rot="16200000" flipV="1">
            <a:off x="3071813" y="3000375"/>
            <a:ext cx="1143000" cy="714375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</p:spPr>
      </p:cxnSp>
      <p:cxnSp>
        <p:nvCxnSpPr>
          <p:cNvPr id="19475" name="直接箭头连接符 27"/>
          <p:cNvCxnSpPr>
            <a:cxnSpLocks noChangeShapeType="1"/>
          </p:cNvCxnSpPr>
          <p:nvPr/>
        </p:nvCxnSpPr>
        <p:spPr bwMode="auto">
          <a:xfrm rot="16200000" flipV="1">
            <a:off x="3607594" y="3321844"/>
            <a:ext cx="1143000" cy="71438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</p:spPr>
      </p:cxnSp>
      <p:cxnSp>
        <p:nvCxnSpPr>
          <p:cNvPr id="19476" name="直接箭头连接符 30"/>
          <p:cNvCxnSpPr>
            <a:cxnSpLocks noChangeShapeType="1"/>
          </p:cNvCxnSpPr>
          <p:nvPr/>
        </p:nvCxnSpPr>
        <p:spPr bwMode="auto">
          <a:xfrm rot="5400000" flipH="1" flipV="1">
            <a:off x="4125119" y="3053556"/>
            <a:ext cx="1214438" cy="536575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</p:spPr>
      </p:cxnSp>
      <p:cxnSp>
        <p:nvCxnSpPr>
          <p:cNvPr id="19477" name="直接箭头连接符 32"/>
          <p:cNvCxnSpPr>
            <a:cxnSpLocks noChangeShapeType="1"/>
          </p:cNvCxnSpPr>
          <p:nvPr/>
        </p:nvCxnSpPr>
        <p:spPr bwMode="auto">
          <a:xfrm rot="5400000" flipH="1" flipV="1">
            <a:off x="4714875" y="2786063"/>
            <a:ext cx="1214438" cy="1071562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</p:spPr>
      </p:cxnSp>
      <p:cxnSp>
        <p:nvCxnSpPr>
          <p:cNvPr id="19478" name="直接箭头连接符 34"/>
          <p:cNvCxnSpPr>
            <a:cxnSpLocks noChangeShapeType="1"/>
          </p:cNvCxnSpPr>
          <p:nvPr/>
        </p:nvCxnSpPr>
        <p:spPr bwMode="auto">
          <a:xfrm flipV="1">
            <a:off x="5143500" y="2714625"/>
            <a:ext cx="1643063" cy="1214438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CN" altLang="en-US" smtClean="0"/>
              <a:t>汉字认知</a:t>
            </a:r>
            <a:r>
              <a:rPr lang="en-US" altLang="zh-CN" smtClean="0"/>
              <a:t>—</a:t>
            </a:r>
            <a:r>
              <a:rPr lang="zh-CN" altLang="en-US" smtClean="0"/>
              <a:t>变异</a:t>
            </a:r>
          </a:p>
        </p:txBody>
      </p:sp>
      <p:sp>
        <p:nvSpPr>
          <p:cNvPr id="2048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zh-CN" altLang="en-US" smtClean="0"/>
              <a:t>字形的演变</a:t>
            </a:r>
            <a:endParaRPr lang="en-US" altLang="zh-CN" smtClean="0"/>
          </a:p>
          <a:p>
            <a:pPr eaLnBrk="1" hangingPunct="1"/>
            <a:r>
              <a:rPr lang="zh-CN" altLang="en-US" smtClean="0"/>
              <a:t>异体字</a:t>
            </a:r>
            <a:endParaRPr lang="en-US" altLang="zh-CN" smtClean="0"/>
          </a:p>
          <a:p>
            <a:pPr eaLnBrk="1" hangingPunct="1"/>
            <a:r>
              <a:rPr lang="zh-CN" altLang="en-US" smtClean="0"/>
              <a:t>变异的路径</a:t>
            </a:r>
            <a:endParaRPr lang="en-US" altLang="zh-CN" smtClean="0"/>
          </a:p>
          <a:p>
            <a:pPr eaLnBrk="1" hangingPunct="1"/>
            <a:r>
              <a:rPr lang="zh-CN" altLang="en-US" smtClean="0"/>
              <a:t>变异的机制</a:t>
            </a:r>
            <a:endParaRPr lang="en-US" altLang="zh-CN" smtClean="0"/>
          </a:p>
          <a:p>
            <a:pPr eaLnBrk="1" hangingPunct="1"/>
            <a:r>
              <a:rPr lang="zh-CN" altLang="en-US" smtClean="0"/>
              <a:t>变异的动因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CN" altLang="en-US" smtClean="0"/>
              <a:t>汉字认知</a:t>
            </a:r>
            <a:r>
              <a:rPr lang="en-US" altLang="zh-CN" smtClean="0"/>
              <a:t>—</a:t>
            </a:r>
            <a:r>
              <a:rPr lang="zh-CN" altLang="en-US" smtClean="0"/>
              <a:t>概念结构</a:t>
            </a:r>
          </a:p>
        </p:txBody>
      </p:sp>
      <p:sp>
        <p:nvSpPr>
          <p:cNvPr id="21507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zh-CN" altLang="en-US" smtClean="0"/>
              <a:t>概念与汉字</a:t>
            </a:r>
            <a:endParaRPr lang="en-US" altLang="zh-CN" smtClean="0"/>
          </a:p>
          <a:p>
            <a:pPr eaLnBrk="1" hangingPunct="1"/>
            <a:r>
              <a:rPr lang="zh-CN" altLang="en-US" smtClean="0"/>
              <a:t>概念整合（</a:t>
            </a:r>
            <a:r>
              <a:rPr lang="en-US" altLang="zh-CN" smtClean="0"/>
              <a:t>conceptual blending</a:t>
            </a:r>
            <a:r>
              <a:rPr lang="zh-CN" altLang="en-US" smtClean="0"/>
              <a:t>）</a:t>
            </a:r>
            <a:endParaRPr lang="en-US" altLang="zh-CN" smtClean="0"/>
          </a:p>
          <a:p>
            <a:pPr eaLnBrk="1" hangingPunct="1"/>
            <a:r>
              <a:rPr lang="zh-CN" altLang="en-US" smtClean="0"/>
              <a:t>概念化</a:t>
            </a:r>
            <a:r>
              <a:rPr lang="en-US" altLang="zh-CN" smtClean="0"/>
              <a:t>(conceptualization)</a:t>
            </a:r>
          </a:p>
          <a:p>
            <a:pPr eaLnBrk="1" hangingPunct="1"/>
            <a:r>
              <a:rPr lang="zh-CN" altLang="en-US" smtClean="0"/>
              <a:t>概念结构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概念整合四重空间</a:t>
            </a:r>
          </a:p>
        </p:txBody>
      </p:sp>
      <p:sp>
        <p:nvSpPr>
          <p:cNvPr id="22531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smtClean="0"/>
              <a:t>输入空间</a:t>
            </a:r>
            <a:endParaRPr lang="en-US" altLang="zh-CN" smtClean="0"/>
          </a:p>
          <a:p>
            <a:r>
              <a:rPr lang="zh-CN" altLang="en-US" smtClean="0"/>
              <a:t>输出空间</a:t>
            </a:r>
            <a:endParaRPr lang="en-US" altLang="zh-CN" smtClean="0"/>
          </a:p>
          <a:p>
            <a:r>
              <a:rPr lang="zh-CN" altLang="en-US" smtClean="0"/>
              <a:t>类属空间 </a:t>
            </a:r>
            <a:endParaRPr lang="en-US" altLang="zh-CN" smtClean="0"/>
          </a:p>
          <a:p>
            <a:r>
              <a:rPr lang="zh-CN" altLang="en-US" smtClean="0"/>
              <a:t>合成空间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概念网络</a:t>
            </a:r>
          </a:p>
        </p:txBody>
      </p:sp>
      <p:sp>
        <p:nvSpPr>
          <p:cNvPr id="23555" name="椭圆 3"/>
          <p:cNvSpPr>
            <a:spLocks noChangeArrowheads="1"/>
          </p:cNvSpPr>
          <p:nvPr/>
        </p:nvSpPr>
        <p:spPr bwMode="auto">
          <a:xfrm>
            <a:off x="1785938" y="2643188"/>
            <a:ext cx="857250" cy="714375"/>
          </a:xfrm>
          <a:prstGeom prst="ellips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pPr eaLnBrk="0" hangingPunct="0"/>
            <a:endParaRPr lang="zh-CN" altLang="en-US">
              <a:ea typeface="宋体" pitchFamily="2" charset="-122"/>
            </a:endParaRPr>
          </a:p>
        </p:txBody>
      </p:sp>
      <p:sp>
        <p:nvSpPr>
          <p:cNvPr id="23556" name="椭圆 4"/>
          <p:cNvSpPr>
            <a:spLocks noChangeArrowheads="1"/>
          </p:cNvSpPr>
          <p:nvPr/>
        </p:nvSpPr>
        <p:spPr bwMode="auto">
          <a:xfrm>
            <a:off x="1143000" y="3929063"/>
            <a:ext cx="857250" cy="714375"/>
          </a:xfrm>
          <a:prstGeom prst="ellips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pPr eaLnBrk="0" hangingPunct="0"/>
            <a:endParaRPr lang="zh-CN" altLang="en-US">
              <a:ea typeface="宋体" pitchFamily="2" charset="-122"/>
            </a:endParaRPr>
          </a:p>
        </p:txBody>
      </p:sp>
      <p:sp>
        <p:nvSpPr>
          <p:cNvPr id="23557" name="椭圆 5"/>
          <p:cNvSpPr>
            <a:spLocks noChangeArrowheads="1"/>
          </p:cNvSpPr>
          <p:nvPr/>
        </p:nvSpPr>
        <p:spPr bwMode="auto">
          <a:xfrm>
            <a:off x="5072063" y="3000375"/>
            <a:ext cx="857250" cy="714375"/>
          </a:xfrm>
          <a:prstGeom prst="ellips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pPr eaLnBrk="0" hangingPunct="0"/>
            <a:endParaRPr lang="zh-CN" altLang="en-US">
              <a:ea typeface="宋体" pitchFamily="2" charset="-122"/>
            </a:endParaRPr>
          </a:p>
        </p:txBody>
      </p:sp>
      <p:sp>
        <p:nvSpPr>
          <p:cNvPr id="23558" name="椭圆 6"/>
          <p:cNvSpPr>
            <a:spLocks noChangeArrowheads="1"/>
          </p:cNvSpPr>
          <p:nvPr/>
        </p:nvSpPr>
        <p:spPr bwMode="auto">
          <a:xfrm>
            <a:off x="4429125" y="4071938"/>
            <a:ext cx="857250" cy="714375"/>
          </a:xfrm>
          <a:prstGeom prst="ellips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pPr eaLnBrk="0" hangingPunct="0"/>
            <a:endParaRPr lang="zh-CN" altLang="en-US">
              <a:ea typeface="宋体" pitchFamily="2" charset="-122"/>
            </a:endParaRPr>
          </a:p>
        </p:txBody>
      </p:sp>
      <p:sp>
        <p:nvSpPr>
          <p:cNvPr id="23559" name="椭圆 7"/>
          <p:cNvSpPr>
            <a:spLocks noChangeArrowheads="1"/>
          </p:cNvSpPr>
          <p:nvPr/>
        </p:nvSpPr>
        <p:spPr bwMode="auto">
          <a:xfrm>
            <a:off x="2571750" y="4214813"/>
            <a:ext cx="857250" cy="714375"/>
          </a:xfrm>
          <a:prstGeom prst="ellips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pPr eaLnBrk="0" hangingPunct="0"/>
            <a:endParaRPr lang="zh-CN" altLang="en-US">
              <a:ea typeface="宋体" pitchFamily="2" charset="-122"/>
            </a:endParaRPr>
          </a:p>
        </p:txBody>
      </p:sp>
      <p:sp>
        <p:nvSpPr>
          <p:cNvPr id="23560" name="椭圆 8"/>
          <p:cNvSpPr>
            <a:spLocks noChangeArrowheads="1"/>
          </p:cNvSpPr>
          <p:nvPr/>
        </p:nvSpPr>
        <p:spPr bwMode="auto">
          <a:xfrm>
            <a:off x="3357563" y="2643188"/>
            <a:ext cx="857250" cy="714375"/>
          </a:xfrm>
          <a:prstGeom prst="ellips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pPr eaLnBrk="0" hangingPunct="0"/>
            <a:endParaRPr lang="zh-CN" altLang="en-US">
              <a:ea typeface="宋体" pitchFamily="2" charset="-122"/>
            </a:endParaRPr>
          </a:p>
        </p:txBody>
      </p:sp>
      <p:sp>
        <p:nvSpPr>
          <p:cNvPr id="23561" name="TextBox 9"/>
          <p:cNvSpPr txBox="1">
            <a:spLocks noChangeArrowheads="1"/>
          </p:cNvSpPr>
          <p:nvPr/>
        </p:nvSpPr>
        <p:spPr bwMode="auto">
          <a:xfrm>
            <a:off x="1857375" y="2786063"/>
            <a:ext cx="714375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>
                <a:ea typeface="宋体" pitchFamily="2" charset="-122"/>
              </a:rPr>
              <a:t>  雪</a:t>
            </a:r>
          </a:p>
        </p:txBody>
      </p:sp>
      <p:sp>
        <p:nvSpPr>
          <p:cNvPr id="23562" name="TextBox 10"/>
          <p:cNvSpPr txBox="1">
            <a:spLocks noChangeArrowheads="1"/>
          </p:cNvSpPr>
          <p:nvPr/>
        </p:nvSpPr>
        <p:spPr bwMode="auto">
          <a:xfrm>
            <a:off x="3500438" y="2857500"/>
            <a:ext cx="5715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>
                <a:ea typeface="宋体" pitchFamily="2" charset="-122"/>
              </a:rPr>
              <a:t>雷</a:t>
            </a:r>
          </a:p>
        </p:txBody>
      </p:sp>
      <p:sp>
        <p:nvSpPr>
          <p:cNvPr id="23563" name="TextBox 11"/>
          <p:cNvSpPr txBox="1">
            <a:spLocks noChangeArrowheads="1"/>
          </p:cNvSpPr>
          <p:nvPr/>
        </p:nvSpPr>
        <p:spPr bwMode="auto">
          <a:xfrm>
            <a:off x="5214938" y="3214688"/>
            <a:ext cx="57150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>
                <a:ea typeface="宋体" pitchFamily="2" charset="-122"/>
              </a:rPr>
              <a:t>震</a:t>
            </a:r>
          </a:p>
        </p:txBody>
      </p:sp>
      <p:sp>
        <p:nvSpPr>
          <p:cNvPr id="23564" name="TextBox 12"/>
          <p:cNvSpPr txBox="1">
            <a:spLocks noChangeArrowheads="1"/>
          </p:cNvSpPr>
          <p:nvPr/>
        </p:nvSpPr>
        <p:spPr bwMode="auto">
          <a:xfrm>
            <a:off x="1285875" y="4143375"/>
            <a:ext cx="5715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>
                <a:ea typeface="宋体" pitchFamily="2" charset="-122"/>
              </a:rPr>
              <a:t>露</a:t>
            </a:r>
          </a:p>
        </p:txBody>
      </p:sp>
      <p:sp>
        <p:nvSpPr>
          <p:cNvPr id="23565" name="TextBox 13"/>
          <p:cNvSpPr txBox="1">
            <a:spLocks noChangeArrowheads="1"/>
          </p:cNvSpPr>
          <p:nvPr/>
        </p:nvSpPr>
        <p:spPr bwMode="auto">
          <a:xfrm>
            <a:off x="2786063" y="4429125"/>
            <a:ext cx="5715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>
                <a:ea typeface="宋体" pitchFamily="2" charset="-122"/>
              </a:rPr>
              <a:t>霞</a:t>
            </a:r>
          </a:p>
        </p:txBody>
      </p:sp>
      <p:sp>
        <p:nvSpPr>
          <p:cNvPr id="23566" name="TextBox 14"/>
          <p:cNvSpPr txBox="1">
            <a:spLocks noChangeArrowheads="1"/>
          </p:cNvSpPr>
          <p:nvPr/>
        </p:nvSpPr>
        <p:spPr bwMode="auto">
          <a:xfrm>
            <a:off x="4572000" y="4286250"/>
            <a:ext cx="642938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>
                <a:ea typeface="宋体" pitchFamily="2" charset="-122"/>
              </a:rPr>
              <a:t>雹</a:t>
            </a:r>
          </a:p>
        </p:txBody>
      </p:sp>
      <p:sp>
        <p:nvSpPr>
          <p:cNvPr id="23567" name="椭圆 15"/>
          <p:cNvSpPr>
            <a:spLocks noChangeArrowheads="1"/>
          </p:cNvSpPr>
          <p:nvPr/>
        </p:nvSpPr>
        <p:spPr bwMode="auto">
          <a:xfrm>
            <a:off x="3286125" y="3571875"/>
            <a:ext cx="857250" cy="714375"/>
          </a:xfrm>
          <a:prstGeom prst="ellips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pPr eaLnBrk="0" hangingPunct="0"/>
            <a:endParaRPr lang="zh-CN" altLang="en-US">
              <a:ea typeface="宋体" pitchFamily="2" charset="-122"/>
            </a:endParaRPr>
          </a:p>
        </p:txBody>
      </p:sp>
      <p:sp>
        <p:nvSpPr>
          <p:cNvPr id="23568" name="TextBox 16"/>
          <p:cNvSpPr txBox="1">
            <a:spLocks noChangeArrowheads="1"/>
          </p:cNvSpPr>
          <p:nvPr/>
        </p:nvSpPr>
        <p:spPr bwMode="auto">
          <a:xfrm>
            <a:off x="3357563" y="3786188"/>
            <a:ext cx="714375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>
                <a:ea typeface="宋体" pitchFamily="2" charset="-122"/>
              </a:rPr>
              <a:t>  雨</a:t>
            </a:r>
          </a:p>
        </p:txBody>
      </p:sp>
      <p:sp>
        <p:nvSpPr>
          <p:cNvPr id="23569" name="椭圆 17"/>
          <p:cNvSpPr>
            <a:spLocks noChangeArrowheads="1"/>
          </p:cNvSpPr>
          <p:nvPr/>
        </p:nvSpPr>
        <p:spPr bwMode="auto">
          <a:xfrm>
            <a:off x="5857875" y="3857625"/>
            <a:ext cx="857250" cy="714375"/>
          </a:xfrm>
          <a:prstGeom prst="ellips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pPr eaLnBrk="0" hangingPunct="0"/>
            <a:endParaRPr lang="zh-CN" altLang="en-US">
              <a:ea typeface="宋体" pitchFamily="2" charset="-122"/>
            </a:endParaRPr>
          </a:p>
        </p:txBody>
      </p:sp>
      <p:sp>
        <p:nvSpPr>
          <p:cNvPr id="23570" name="TextBox 18"/>
          <p:cNvSpPr txBox="1">
            <a:spLocks noChangeArrowheads="1"/>
          </p:cNvSpPr>
          <p:nvPr/>
        </p:nvSpPr>
        <p:spPr bwMode="auto">
          <a:xfrm>
            <a:off x="6143625" y="4071938"/>
            <a:ext cx="415925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zh-CN" altLang="en-US">
                <a:ea typeface="宋体" pitchFamily="2" charset="-122"/>
              </a:rPr>
              <a:t>雲</a:t>
            </a:r>
          </a:p>
        </p:txBody>
      </p:sp>
      <p:sp>
        <p:nvSpPr>
          <p:cNvPr id="23571" name="椭圆 19"/>
          <p:cNvSpPr>
            <a:spLocks noChangeArrowheads="1"/>
          </p:cNvSpPr>
          <p:nvPr/>
        </p:nvSpPr>
        <p:spPr bwMode="auto">
          <a:xfrm>
            <a:off x="5286375" y="5000625"/>
            <a:ext cx="857250" cy="714375"/>
          </a:xfrm>
          <a:prstGeom prst="ellips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pPr eaLnBrk="0" hangingPunct="0"/>
            <a:endParaRPr lang="zh-CN" altLang="en-US">
              <a:ea typeface="宋体" pitchFamily="2" charset="-122"/>
            </a:endParaRPr>
          </a:p>
        </p:txBody>
      </p:sp>
      <p:sp>
        <p:nvSpPr>
          <p:cNvPr id="23572" name="TextBox 20"/>
          <p:cNvSpPr txBox="1">
            <a:spLocks noChangeArrowheads="1"/>
          </p:cNvSpPr>
          <p:nvPr/>
        </p:nvSpPr>
        <p:spPr bwMode="auto">
          <a:xfrm>
            <a:off x="5429250" y="5214938"/>
            <a:ext cx="57150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>
                <a:ea typeface="宋体" pitchFamily="2" charset="-122"/>
              </a:rPr>
              <a:t>雾</a:t>
            </a:r>
          </a:p>
        </p:txBody>
      </p:sp>
      <p:sp>
        <p:nvSpPr>
          <p:cNvPr id="23573" name="椭圆 21"/>
          <p:cNvSpPr>
            <a:spLocks noChangeArrowheads="1"/>
          </p:cNvSpPr>
          <p:nvPr/>
        </p:nvSpPr>
        <p:spPr bwMode="auto">
          <a:xfrm>
            <a:off x="3500438" y="5143500"/>
            <a:ext cx="857250" cy="714375"/>
          </a:xfrm>
          <a:prstGeom prst="ellips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pPr eaLnBrk="0" hangingPunct="0"/>
            <a:endParaRPr lang="zh-CN" altLang="en-US">
              <a:ea typeface="宋体" pitchFamily="2" charset="-122"/>
            </a:endParaRPr>
          </a:p>
        </p:txBody>
      </p:sp>
      <p:sp>
        <p:nvSpPr>
          <p:cNvPr id="23574" name="TextBox 23"/>
          <p:cNvSpPr txBox="1">
            <a:spLocks noChangeArrowheads="1"/>
          </p:cNvSpPr>
          <p:nvPr/>
        </p:nvSpPr>
        <p:spPr bwMode="auto">
          <a:xfrm>
            <a:off x="3571875" y="5357813"/>
            <a:ext cx="57150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>
                <a:ea typeface="宋体" pitchFamily="2" charset="-122"/>
              </a:rPr>
              <a:t>  霖</a:t>
            </a:r>
          </a:p>
        </p:txBody>
      </p:sp>
      <p:sp>
        <p:nvSpPr>
          <p:cNvPr id="23575" name="椭圆 24"/>
          <p:cNvSpPr>
            <a:spLocks noChangeArrowheads="1"/>
          </p:cNvSpPr>
          <p:nvPr/>
        </p:nvSpPr>
        <p:spPr bwMode="auto">
          <a:xfrm>
            <a:off x="6786563" y="2786063"/>
            <a:ext cx="857250" cy="714375"/>
          </a:xfrm>
          <a:prstGeom prst="ellips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pPr eaLnBrk="0" hangingPunct="0"/>
            <a:endParaRPr lang="zh-CN" altLang="en-US">
              <a:ea typeface="宋体" pitchFamily="2" charset="-122"/>
            </a:endParaRPr>
          </a:p>
        </p:txBody>
      </p:sp>
      <p:sp>
        <p:nvSpPr>
          <p:cNvPr id="23576" name="TextBox 25"/>
          <p:cNvSpPr txBox="1">
            <a:spLocks noChangeArrowheads="1"/>
          </p:cNvSpPr>
          <p:nvPr/>
        </p:nvSpPr>
        <p:spPr bwMode="auto">
          <a:xfrm>
            <a:off x="6858000" y="3000375"/>
            <a:ext cx="71437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>
                <a:ea typeface="宋体" pitchFamily="2" charset="-122"/>
              </a:rPr>
              <a:t>  </a:t>
            </a:r>
            <a:r>
              <a:rPr lang="zh-CN" altLang="en-US">
                <a:ea typeface="宋体" pitchFamily="2" charset="-122"/>
              </a:rPr>
              <a:t>霁</a:t>
            </a:r>
          </a:p>
        </p:txBody>
      </p:sp>
      <p:sp>
        <p:nvSpPr>
          <p:cNvPr id="23577" name="椭圆 26"/>
          <p:cNvSpPr>
            <a:spLocks noChangeArrowheads="1"/>
          </p:cNvSpPr>
          <p:nvPr/>
        </p:nvSpPr>
        <p:spPr bwMode="auto">
          <a:xfrm>
            <a:off x="4643438" y="2071688"/>
            <a:ext cx="857250" cy="714375"/>
          </a:xfrm>
          <a:prstGeom prst="ellips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pPr eaLnBrk="0" hangingPunct="0"/>
            <a:endParaRPr lang="zh-CN" altLang="en-US">
              <a:ea typeface="宋体" pitchFamily="2" charset="-122"/>
            </a:endParaRPr>
          </a:p>
        </p:txBody>
      </p:sp>
      <p:sp>
        <p:nvSpPr>
          <p:cNvPr id="23578" name="TextBox 27"/>
          <p:cNvSpPr txBox="1">
            <a:spLocks noChangeArrowheads="1"/>
          </p:cNvSpPr>
          <p:nvPr/>
        </p:nvSpPr>
        <p:spPr bwMode="auto">
          <a:xfrm>
            <a:off x="4857750" y="2214563"/>
            <a:ext cx="57150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>
                <a:ea typeface="宋体" pitchFamily="2" charset="-122"/>
              </a:rPr>
              <a:t>電</a:t>
            </a:r>
          </a:p>
        </p:txBody>
      </p:sp>
      <p:cxnSp>
        <p:nvCxnSpPr>
          <p:cNvPr id="23579" name="直接连接符 29"/>
          <p:cNvCxnSpPr>
            <a:cxnSpLocks noChangeShapeType="1"/>
            <a:stCxn id="23567" idx="7"/>
            <a:endCxn id="23577" idx="3"/>
          </p:cNvCxnSpPr>
          <p:nvPr/>
        </p:nvCxnSpPr>
        <p:spPr bwMode="auto">
          <a:xfrm rot="5400000" flipH="1" flipV="1">
            <a:off x="3895726" y="2803525"/>
            <a:ext cx="995362" cy="750887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23580" name="直接连接符 31"/>
          <p:cNvCxnSpPr>
            <a:cxnSpLocks noChangeShapeType="1"/>
            <a:stCxn id="23567" idx="0"/>
            <a:endCxn id="23560" idx="4"/>
          </p:cNvCxnSpPr>
          <p:nvPr/>
        </p:nvCxnSpPr>
        <p:spPr bwMode="auto">
          <a:xfrm rot="5400000" flipH="1" flipV="1">
            <a:off x="3643313" y="3429000"/>
            <a:ext cx="214312" cy="71438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23581" name="直接连接符 33"/>
          <p:cNvCxnSpPr>
            <a:cxnSpLocks noChangeShapeType="1"/>
            <a:stCxn id="23560" idx="7"/>
          </p:cNvCxnSpPr>
          <p:nvPr/>
        </p:nvCxnSpPr>
        <p:spPr bwMode="auto">
          <a:xfrm rot="5400000" flipH="1" flipV="1">
            <a:off x="4278312" y="2382838"/>
            <a:ext cx="176213" cy="554038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23582" name="直接连接符 35"/>
          <p:cNvCxnSpPr>
            <a:cxnSpLocks noChangeShapeType="1"/>
            <a:stCxn id="23560" idx="5"/>
            <a:endCxn id="23557" idx="2"/>
          </p:cNvCxnSpPr>
          <p:nvPr/>
        </p:nvCxnSpPr>
        <p:spPr bwMode="auto">
          <a:xfrm rot="16200000" flipH="1">
            <a:off x="4528344" y="2813844"/>
            <a:ext cx="104775" cy="982663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23583" name="直接连接符 37"/>
          <p:cNvCxnSpPr>
            <a:cxnSpLocks noChangeShapeType="1"/>
            <a:stCxn id="23567" idx="1"/>
            <a:endCxn id="23555" idx="5"/>
          </p:cNvCxnSpPr>
          <p:nvPr/>
        </p:nvCxnSpPr>
        <p:spPr bwMode="auto">
          <a:xfrm rot="16200000" flipV="1">
            <a:off x="2752726" y="3017837"/>
            <a:ext cx="423862" cy="893763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23584" name="直接连接符 39"/>
          <p:cNvCxnSpPr>
            <a:cxnSpLocks noChangeShapeType="1"/>
          </p:cNvCxnSpPr>
          <p:nvPr/>
        </p:nvCxnSpPr>
        <p:spPr bwMode="auto">
          <a:xfrm>
            <a:off x="4071938" y="4143375"/>
            <a:ext cx="357187" cy="142875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23585" name="直接连接符 41"/>
          <p:cNvCxnSpPr>
            <a:cxnSpLocks noChangeShapeType="1"/>
            <a:stCxn id="23567" idx="6"/>
            <a:endCxn id="23569" idx="1"/>
          </p:cNvCxnSpPr>
          <p:nvPr/>
        </p:nvCxnSpPr>
        <p:spPr bwMode="auto">
          <a:xfrm>
            <a:off x="4143375" y="3929063"/>
            <a:ext cx="1839913" cy="33337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23586" name="直接连接符 43"/>
          <p:cNvCxnSpPr>
            <a:cxnSpLocks noChangeShapeType="1"/>
            <a:stCxn id="23569" idx="4"/>
            <a:endCxn id="23571" idx="7"/>
          </p:cNvCxnSpPr>
          <p:nvPr/>
        </p:nvCxnSpPr>
        <p:spPr bwMode="auto">
          <a:xfrm rot="5400000">
            <a:off x="5885657" y="4704556"/>
            <a:ext cx="533400" cy="268287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23587" name="直接连接符 45"/>
          <p:cNvCxnSpPr>
            <a:cxnSpLocks noChangeShapeType="1"/>
            <a:stCxn id="23567" idx="4"/>
            <a:endCxn id="23573" idx="0"/>
          </p:cNvCxnSpPr>
          <p:nvPr/>
        </p:nvCxnSpPr>
        <p:spPr bwMode="auto">
          <a:xfrm rot="16200000" flipH="1">
            <a:off x="3393282" y="4607718"/>
            <a:ext cx="857250" cy="214313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23588" name="直接连接符 47"/>
          <p:cNvCxnSpPr>
            <a:cxnSpLocks noChangeShapeType="1"/>
            <a:endCxn id="23565" idx="3"/>
          </p:cNvCxnSpPr>
          <p:nvPr/>
        </p:nvCxnSpPr>
        <p:spPr bwMode="auto">
          <a:xfrm rot="10800000" flipV="1">
            <a:off x="3357563" y="3286125"/>
            <a:ext cx="3429000" cy="132715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23589" name="直接连接符 49"/>
          <p:cNvCxnSpPr>
            <a:cxnSpLocks noChangeShapeType="1"/>
            <a:stCxn id="23556" idx="5"/>
            <a:endCxn id="23571" idx="2"/>
          </p:cNvCxnSpPr>
          <p:nvPr/>
        </p:nvCxnSpPr>
        <p:spPr bwMode="auto">
          <a:xfrm rot="16200000" flipH="1">
            <a:off x="3171032" y="3242469"/>
            <a:ext cx="819150" cy="3411537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</p:cxnSp>
      <p:sp>
        <p:nvSpPr>
          <p:cNvPr id="23590" name="椭圆 50"/>
          <p:cNvSpPr>
            <a:spLocks noChangeArrowheads="1"/>
          </p:cNvSpPr>
          <p:nvPr/>
        </p:nvSpPr>
        <p:spPr bwMode="auto">
          <a:xfrm>
            <a:off x="7143750" y="4000500"/>
            <a:ext cx="857250" cy="714375"/>
          </a:xfrm>
          <a:prstGeom prst="ellips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pPr eaLnBrk="0" hangingPunct="0"/>
            <a:endParaRPr lang="zh-CN" altLang="en-US">
              <a:ea typeface="宋体" pitchFamily="2" charset="-122"/>
            </a:endParaRPr>
          </a:p>
        </p:txBody>
      </p:sp>
      <p:sp>
        <p:nvSpPr>
          <p:cNvPr id="23591" name="TextBox 51"/>
          <p:cNvSpPr txBox="1">
            <a:spLocks noChangeArrowheads="1"/>
          </p:cNvSpPr>
          <p:nvPr/>
        </p:nvSpPr>
        <p:spPr bwMode="auto">
          <a:xfrm>
            <a:off x="7286625" y="4143375"/>
            <a:ext cx="500063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>
                <a:ea typeface="宋体" pitchFamily="2" charset="-122"/>
              </a:rPr>
              <a:t>霓</a:t>
            </a:r>
          </a:p>
        </p:txBody>
      </p:sp>
      <p:cxnSp>
        <p:nvCxnSpPr>
          <p:cNvPr id="23592" name="直接连接符 53"/>
          <p:cNvCxnSpPr>
            <a:cxnSpLocks noChangeShapeType="1"/>
            <a:stCxn id="23575" idx="4"/>
            <a:endCxn id="23590" idx="1"/>
          </p:cNvCxnSpPr>
          <p:nvPr/>
        </p:nvCxnSpPr>
        <p:spPr bwMode="auto">
          <a:xfrm rot="16200000" flipH="1">
            <a:off x="6939757" y="3775869"/>
            <a:ext cx="604837" cy="53975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标题 1"/>
          <p:cNvSpPr>
            <a:spLocks noGrp="1"/>
          </p:cNvSpPr>
          <p:nvPr>
            <p:ph type="title"/>
          </p:nvPr>
        </p:nvSpPr>
        <p:spPr>
          <a:xfrm>
            <a:off x="246063" y="930275"/>
            <a:ext cx="7772400" cy="784225"/>
          </a:xfrm>
        </p:spPr>
        <p:txBody>
          <a:bodyPr/>
          <a:lstStyle/>
          <a:p>
            <a:r>
              <a:rPr lang="zh-TW" altLang="en-US" smtClean="0"/>
              <a:t>雨字头的字 </a:t>
            </a:r>
            <a:br>
              <a:rPr lang="zh-TW" altLang="en-US" smtClean="0"/>
            </a:br>
            <a:endParaRPr lang="zh-CN" altLang="en-US" smtClean="0"/>
          </a:p>
        </p:txBody>
      </p:sp>
      <p:sp>
        <p:nvSpPr>
          <p:cNvPr id="24579" name="内容占位符 2"/>
          <p:cNvSpPr>
            <a:spLocks noGrp="1"/>
          </p:cNvSpPr>
          <p:nvPr>
            <p:ph idx="1"/>
          </p:nvPr>
        </p:nvSpPr>
        <p:spPr>
          <a:xfrm>
            <a:off x="785813" y="1714500"/>
            <a:ext cx="7772400" cy="4114800"/>
          </a:xfrm>
        </p:spPr>
        <p:txBody>
          <a:bodyPr/>
          <a:lstStyle/>
          <a:p>
            <a:pPr latinLnBrk="1"/>
            <a:r>
              <a:rPr lang="zh-TW" altLang="en-US" u="sng" smtClean="0">
                <a:hlinkClick r:id="rId2" tooltip="雷"/>
              </a:rPr>
              <a:t>雷</a:t>
            </a:r>
            <a:r>
              <a:rPr lang="zh-TW" altLang="en-US" smtClean="0"/>
              <a:t>、</a:t>
            </a:r>
            <a:r>
              <a:rPr lang="zh-TW" altLang="en-US" u="sng" smtClean="0">
                <a:hlinkClick r:id="rId3" tooltip="霜"/>
              </a:rPr>
              <a:t>霜</a:t>
            </a:r>
            <a:r>
              <a:rPr lang="zh-TW" altLang="en-US" smtClean="0"/>
              <a:t>、</a:t>
            </a:r>
            <a:r>
              <a:rPr lang="zh-TW" altLang="en-US" u="sng" smtClean="0">
                <a:hlinkClick r:id="rId4" tooltip="霞"/>
              </a:rPr>
              <a:t>霞</a:t>
            </a:r>
            <a:r>
              <a:rPr lang="zh-TW" altLang="en-US" smtClean="0"/>
              <a:t>、</a:t>
            </a:r>
            <a:r>
              <a:rPr lang="zh-TW" altLang="en-US" u="sng" smtClean="0">
                <a:hlinkClick r:id="rId5" tooltip="零"/>
              </a:rPr>
              <a:t>零</a:t>
            </a:r>
            <a:r>
              <a:rPr lang="zh-TW" altLang="en-US" smtClean="0"/>
              <a:t>、</a:t>
            </a:r>
            <a:r>
              <a:rPr lang="zh-TW" altLang="en-US" u="sng" smtClean="0">
                <a:hlinkClick r:id="rId6" tooltip="雪"/>
              </a:rPr>
              <a:t>雪</a:t>
            </a:r>
            <a:r>
              <a:rPr lang="zh-TW" altLang="en-US" smtClean="0"/>
              <a:t>、</a:t>
            </a:r>
            <a:r>
              <a:rPr lang="zh-TW" altLang="en-US" u="sng" smtClean="0">
                <a:hlinkClick r:id="rId7" tooltip="雾"/>
              </a:rPr>
              <a:t>雾</a:t>
            </a:r>
            <a:r>
              <a:rPr lang="zh-TW" altLang="en-US" smtClean="0"/>
              <a:t>、</a:t>
            </a:r>
            <a:r>
              <a:rPr lang="zh-TW" altLang="en-US" u="sng" smtClean="0">
                <a:hlinkClick r:id="rId8" tooltip="霄"/>
              </a:rPr>
              <a:t>霄</a:t>
            </a:r>
            <a:r>
              <a:rPr lang="zh-TW" altLang="en-US" smtClean="0"/>
              <a:t>、</a:t>
            </a:r>
            <a:r>
              <a:rPr lang="zh-TW" altLang="en-US" u="sng" smtClean="0">
                <a:hlinkClick r:id="rId9" tooltip="震"/>
              </a:rPr>
              <a:t>震</a:t>
            </a:r>
            <a:r>
              <a:rPr lang="zh-TW" altLang="en-US" smtClean="0"/>
              <a:t>、</a:t>
            </a:r>
            <a:r>
              <a:rPr lang="zh-TW" altLang="en-US" u="sng" smtClean="0">
                <a:hlinkClick r:id="rId10" tooltip="雹"/>
              </a:rPr>
              <a:t>雹</a:t>
            </a:r>
            <a:r>
              <a:rPr lang="zh-TW" altLang="en-US" u="sng" smtClean="0">
                <a:hlinkClick r:id="rId11" tooltip="需"/>
              </a:rPr>
              <a:t>需</a:t>
            </a:r>
            <a:r>
              <a:rPr lang="zh-TW" altLang="en-US" smtClean="0"/>
              <a:t>、</a:t>
            </a:r>
            <a:r>
              <a:rPr lang="zh-TW" altLang="en-US" u="sng" smtClean="0">
                <a:hlinkClick r:id="rId12" tooltip="霎"/>
              </a:rPr>
              <a:t>霎</a:t>
            </a:r>
            <a:r>
              <a:rPr lang="zh-TW" altLang="en-US" smtClean="0"/>
              <a:t>、</a:t>
            </a:r>
            <a:r>
              <a:rPr lang="zh-TW" altLang="en-US" u="sng" smtClean="0">
                <a:hlinkClick r:id="rId13" tooltip="霉"/>
              </a:rPr>
              <a:t>霉</a:t>
            </a:r>
            <a:r>
              <a:rPr lang="zh-TW" altLang="en-US" smtClean="0"/>
              <a:t>、</a:t>
            </a:r>
            <a:r>
              <a:rPr lang="zh-TW" altLang="en-US" u="sng" smtClean="0">
                <a:hlinkClick r:id="rId14" tooltip="霸"/>
              </a:rPr>
              <a:t>霸</a:t>
            </a:r>
            <a:r>
              <a:rPr lang="zh-TW" altLang="en-US" smtClean="0"/>
              <a:t>、</a:t>
            </a:r>
            <a:r>
              <a:rPr lang="zh-TW" altLang="en-US" u="sng" smtClean="0">
                <a:hlinkClick r:id="rId15" tooltip="雳"/>
              </a:rPr>
              <a:t>雳</a:t>
            </a:r>
            <a:r>
              <a:rPr lang="zh-TW" altLang="en-US" smtClean="0"/>
              <a:t>、</a:t>
            </a:r>
            <a:r>
              <a:rPr lang="zh-TW" altLang="en-US" u="sng" smtClean="0">
                <a:hlinkClick r:id="rId16" tooltip="霹"/>
              </a:rPr>
              <a:t>霹</a:t>
            </a:r>
            <a:r>
              <a:rPr lang="zh-TW" altLang="en-US" smtClean="0"/>
              <a:t>、</a:t>
            </a:r>
            <a:r>
              <a:rPr lang="zh-TW" altLang="en-US" u="sng" smtClean="0">
                <a:hlinkClick r:id="rId17" tooltip="霖"/>
              </a:rPr>
              <a:t>霖</a:t>
            </a:r>
            <a:r>
              <a:rPr lang="zh-TW" altLang="en-US" smtClean="0"/>
              <a:t>、</a:t>
            </a:r>
            <a:r>
              <a:rPr lang="zh-TW" altLang="en-US" u="sng" smtClean="0">
                <a:hlinkClick r:id="rId18" tooltip="霍"/>
              </a:rPr>
              <a:t>霍</a:t>
            </a:r>
            <a:r>
              <a:rPr lang="zh-TW" altLang="en-US" smtClean="0"/>
              <a:t>、</a:t>
            </a:r>
            <a:r>
              <a:rPr lang="zh-TW" altLang="en-US" u="sng" smtClean="0">
                <a:hlinkClick r:id="rId19" tooltip="霾"/>
              </a:rPr>
              <a:t>霾</a:t>
            </a:r>
            <a:endParaRPr lang="zh-TW" altLang="en-US" smtClean="0"/>
          </a:p>
          <a:p>
            <a:pPr latinLnBrk="1"/>
            <a:r>
              <a:rPr lang="zh-TW" altLang="en-US" u="sng" smtClean="0">
                <a:hlinkClick r:id="rId20" tooltip="霓"/>
              </a:rPr>
              <a:t>霓</a:t>
            </a:r>
            <a:r>
              <a:rPr lang="zh-TW" altLang="en-US" smtClean="0"/>
              <a:t>、</a:t>
            </a:r>
            <a:r>
              <a:rPr lang="zh-TW" altLang="en-US" u="sng" smtClean="0">
                <a:hlinkClick r:id="rId21" tooltip="霏"/>
              </a:rPr>
              <a:t>霏</a:t>
            </a:r>
            <a:r>
              <a:rPr lang="zh-TW" altLang="en-US" smtClean="0"/>
              <a:t>、</a:t>
            </a:r>
            <a:r>
              <a:rPr lang="zh-TW" altLang="en-US" u="sng" smtClean="0">
                <a:hlinkClick r:id="rId22" tooltip="霭"/>
              </a:rPr>
              <a:t>霭</a:t>
            </a:r>
            <a:r>
              <a:rPr lang="zh-TW" altLang="en-US" smtClean="0"/>
              <a:t>、</a:t>
            </a:r>
            <a:r>
              <a:rPr lang="zh-TW" altLang="en-US" u="sng" smtClean="0">
                <a:hlinkClick r:id="rId23" tooltip="霪"/>
              </a:rPr>
              <a:t>霪</a:t>
            </a:r>
            <a:r>
              <a:rPr lang="zh-TW" altLang="en-US" smtClean="0"/>
              <a:t>、</a:t>
            </a:r>
            <a:r>
              <a:rPr lang="zh-TW" altLang="en-US" u="sng" smtClean="0">
                <a:hlinkClick r:id="rId24" tooltip="霁"/>
              </a:rPr>
              <a:t>霁</a:t>
            </a:r>
            <a:r>
              <a:rPr lang="zh-TW" altLang="en-US" smtClean="0"/>
              <a:t>、</a:t>
            </a:r>
            <a:r>
              <a:rPr lang="zh-TW" altLang="en-US" u="sng" smtClean="0">
                <a:hlinkClick r:id="rId25" tooltip="雩"/>
              </a:rPr>
              <a:t>雩</a:t>
            </a:r>
            <a:r>
              <a:rPr lang="zh-TW" altLang="en-US" smtClean="0"/>
              <a:t>、</a:t>
            </a:r>
            <a:r>
              <a:rPr lang="zh-TW" altLang="en-US" u="sng" smtClean="0">
                <a:hlinkClick r:id="rId26" tooltip="雸"/>
              </a:rPr>
              <a:t>雸</a:t>
            </a:r>
            <a:r>
              <a:rPr lang="zh-TW" altLang="en-US" smtClean="0"/>
              <a:t>、</a:t>
            </a:r>
            <a:r>
              <a:rPr lang="zh-TW" altLang="en-US" u="sng" smtClean="0">
                <a:hlinkClick r:id="rId27" tooltip="霠"/>
              </a:rPr>
              <a:t>霠</a:t>
            </a:r>
            <a:r>
              <a:rPr lang="zh-TW" altLang="en-US" smtClean="0"/>
              <a:t>、</a:t>
            </a:r>
            <a:r>
              <a:rPr lang="zh-TW" altLang="en-US" u="sng" smtClean="0">
                <a:hlinkClick r:id="rId28" tooltip="霩"/>
              </a:rPr>
              <a:t>霩</a:t>
            </a:r>
            <a:endParaRPr lang="zh-TW" altLang="en-US" smtClean="0"/>
          </a:p>
          <a:p>
            <a:pPr latinLnBrk="1"/>
            <a:r>
              <a:rPr lang="zh-TW" altLang="en-US" u="sng" smtClean="0">
                <a:hlinkClick r:id="rId29" tooltip="靆"/>
              </a:rPr>
              <a:t>靆</a:t>
            </a:r>
            <a:r>
              <a:rPr lang="zh-TW" altLang="en-US" smtClean="0"/>
              <a:t>、</a:t>
            </a:r>
            <a:r>
              <a:rPr lang="zh-TW" altLang="en-US" u="sng" smtClean="0">
                <a:hlinkClick r:id="rId30" tooltip="霣"/>
              </a:rPr>
              <a:t>霣</a:t>
            </a:r>
            <a:r>
              <a:rPr lang="zh-TW" altLang="en-US" smtClean="0"/>
              <a:t>、</a:t>
            </a:r>
            <a:r>
              <a:rPr lang="zh-TW" altLang="en-US" u="sng" smtClean="0">
                <a:hlinkClick r:id="rId31" tooltip="霤"/>
              </a:rPr>
              <a:t>霤</a:t>
            </a:r>
            <a:r>
              <a:rPr lang="zh-TW" altLang="en-US" smtClean="0"/>
              <a:t>、</a:t>
            </a:r>
            <a:r>
              <a:rPr lang="zh-TW" altLang="en-US" u="sng" smtClean="0">
                <a:hlinkClick r:id="rId32" tooltip="霵"/>
              </a:rPr>
              <a:t>霵</a:t>
            </a:r>
            <a:r>
              <a:rPr lang="zh-TW" altLang="en-US" smtClean="0"/>
              <a:t>、</a:t>
            </a:r>
            <a:r>
              <a:rPr lang="zh-TW" altLang="en-US" u="sng" smtClean="0">
                <a:hlinkClick r:id="rId33" tooltip="靏"/>
              </a:rPr>
              <a:t>靏</a:t>
            </a:r>
            <a:r>
              <a:rPr lang="zh-TW" altLang="en-US" smtClean="0"/>
              <a:t>、</a:t>
            </a:r>
            <a:r>
              <a:rPr lang="zh-TW" altLang="en-US" u="sng" smtClean="0">
                <a:hlinkClick r:id="rId34" tooltip="靍"/>
              </a:rPr>
              <a:t>靍</a:t>
            </a:r>
            <a:r>
              <a:rPr lang="zh-TW" altLang="en-US" smtClean="0"/>
              <a:t>、</a:t>
            </a:r>
            <a:r>
              <a:rPr lang="zh-TW" altLang="en-US" u="sng" smtClean="0">
                <a:hlinkClick r:id="rId35" tooltip="霒"/>
              </a:rPr>
              <a:t>霒</a:t>
            </a:r>
            <a:r>
              <a:rPr lang="zh-TW" altLang="en-US" smtClean="0"/>
              <a:t>、</a:t>
            </a:r>
            <a:r>
              <a:rPr lang="zh-TW" altLang="en-US" u="sng" smtClean="0">
                <a:hlinkClick r:id="rId36" tooltip="霡"/>
              </a:rPr>
              <a:t>霡</a:t>
            </a:r>
            <a:r>
              <a:rPr lang="zh-TW" altLang="en-US" smtClean="0"/>
              <a:t>、</a:t>
            </a:r>
            <a:r>
              <a:rPr lang="zh-TW" altLang="en-US" u="sng" smtClean="0">
                <a:hlinkClick r:id="rId37" tooltip="霈"/>
              </a:rPr>
              <a:t>霈</a:t>
            </a:r>
            <a:endParaRPr lang="zh-TW" altLang="en-US" smtClean="0"/>
          </a:p>
          <a:p>
            <a:pPr latinLnBrk="1"/>
            <a:r>
              <a:rPr lang="zh-TW" altLang="en-US" u="sng" smtClean="0">
                <a:hlinkClick r:id="rId38" tooltip="霷"/>
              </a:rPr>
              <a:t>霷</a:t>
            </a:r>
            <a:r>
              <a:rPr lang="zh-TW" altLang="en-US" smtClean="0"/>
              <a:t>、</a:t>
            </a:r>
            <a:r>
              <a:rPr lang="zh-TW" altLang="en-US" u="sng" smtClean="0">
                <a:hlinkClick r:id="rId39" tooltip="雯"/>
              </a:rPr>
              <a:t>雯</a:t>
            </a:r>
            <a:r>
              <a:rPr lang="zh-TW" altLang="en-US" smtClean="0"/>
              <a:t>、</a:t>
            </a:r>
            <a:r>
              <a:rPr lang="zh-TW" altLang="en-US" u="sng" smtClean="0">
                <a:hlinkClick r:id="rId40" tooltip="靂"/>
              </a:rPr>
              <a:t>靂</a:t>
            </a:r>
            <a:r>
              <a:rPr lang="zh-TW" altLang="en-US" smtClean="0"/>
              <a:t>、</a:t>
            </a:r>
            <a:r>
              <a:rPr lang="zh-TW" altLang="en-US" u="sng" smtClean="0">
                <a:hlinkClick r:id="rId41" tooltip="霳"/>
              </a:rPr>
              <a:t>霳</a:t>
            </a:r>
            <a:r>
              <a:rPr lang="zh-TW" altLang="en-US" smtClean="0"/>
              <a:t>、</a:t>
            </a:r>
            <a:r>
              <a:rPr lang="zh-TW" altLang="en-US" u="sng" smtClean="0">
                <a:hlinkClick r:id="rId42" tooltip="雫"/>
              </a:rPr>
              <a:t>雫</a:t>
            </a:r>
            <a:r>
              <a:rPr lang="zh-TW" altLang="en-US" smtClean="0"/>
              <a:t>、</a:t>
            </a:r>
            <a:r>
              <a:rPr lang="zh-TW" altLang="en-US" u="sng" smtClean="0">
                <a:hlinkClick r:id="rId43" tooltip="雲"/>
              </a:rPr>
              <a:t>雲</a:t>
            </a:r>
            <a:r>
              <a:rPr lang="zh-TW" altLang="en-US" smtClean="0"/>
              <a:t>、</a:t>
            </a:r>
            <a:r>
              <a:rPr lang="zh-TW" altLang="en-US" u="sng" smtClean="0">
                <a:hlinkClick r:id="rId44" tooltip="靈"/>
              </a:rPr>
              <a:t>靈</a:t>
            </a:r>
            <a:r>
              <a:rPr lang="zh-TW" altLang="en-US" smtClean="0"/>
              <a:t>、</a:t>
            </a:r>
            <a:r>
              <a:rPr lang="zh-TW" altLang="en-US" u="sng" smtClean="0">
                <a:hlinkClick r:id="rId45" tooltip="霱"/>
              </a:rPr>
              <a:t>霱</a:t>
            </a:r>
            <a:r>
              <a:rPr lang="zh-TW" altLang="en-US" smtClean="0"/>
              <a:t>、</a:t>
            </a:r>
            <a:r>
              <a:rPr lang="zh-TW" altLang="en-US" u="sng" smtClean="0">
                <a:hlinkClick r:id="rId46" tooltip="靀"/>
              </a:rPr>
              <a:t>靀</a:t>
            </a:r>
            <a:endParaRPr lang="zh-TW" altLang="en-US" smtClean="0"/>
          </a:p>
          <a:p>
            <a:pPr latinLnBrk="1"/>
            <a:r>
              <a:rPr lang="zh-TW" altLang="en-US" u="sng" smtClean="0">
                <a:hlinkClick r:id="rId47" tooltip="靅"/>
              </a:rPr>
              <a:t>靅</a:t>
            </a:r>
            <a:r>
              <a:rPr lang="zh-TW" altLang="en-US" smtClean="0"/>
              <a:t>、</a:t>
            </a:r>
            <a:r>
              <a:rPr lang="zh-TW" altLang="en-US" u="sng" smtClean="0">
                <a:hlinkClick r:id="rId48" tooltip="雽"/>
              </a:rPr>
              <a:t>雽</a:t>
            </a:r>
            <a:r>
              <a:rPr lang="zh-TW" altLang="en-US" smtClean="0"/>
              <a:t>、</a:t>
            </a:r>
            <a:r>
              <a:rPr lang="zh-TW" altLang="en-US" u="sng" smtClean="0">
                <a:hlinkClick r:id="rId49" tooltip="霿"/>
              </a:rPr>
              <a:t>霿</a:t>
            </a:r>
            <a:r>
              <a:rPr lang="zh-TW" altLang="en-US" smtClean="0"/>
              <a:t>、</a:t>
            </a:r>
            <a:r>
              <a:rPr lang="zh-TW" altLang="en-US" u="sng" smtClean="0">
                <a:hlinkClick r:id="rId50" tooltip="霂"/>
              </a:rPr>
              <a:t>霂</a:t>
            </a:r>
            <a:r>
              <a:rPr lang="zh-TW" altLang="en-US" smtClean="0"/>
              <a:t>、</a:t>
            </a:r>
            <a:r>
              <a:rPr lang="zh-TW" altLang="en-US" u="sng" smtClean="0">
                <a:hlinkClick r:id="rId51" tooltip="雰"/>
              </a:rPr>
              <a:t>雰</a:t>
            </a:r>
            <a:r>
              <a:rPr lang="zh-TW" altLang="en-US" smtClean="0"/>
              <a:t>、</a:t>
            </a:r>
            <a:r>
              <a:rPr lang="zh-TW" altLang="en-US" u="sng" smtClean="0">
                <a:hlinkClick r:id="rId52" tooltip="霟"/>
              </a:rPr>
              <a:t>霟</a:t>
            </a:r>
            <a:r>
              <a:rPr lang="zh-TW" altLang="en-US" smtClean="0"/>
              <a:t>、</a:t>
            </a:r>
            <a:r>
              <a:rPr lang="zh-TW" altLang="en-US" u="sng" smtClean="0">
                <a:hlinkClick r:id="rId53" tooltip="霌"/>
              </a:rPr>
              <a:t>霌</a:t>
            </a:r>
            <a:r>
              <a:rPr lang="zh-TW" altLang="en-US" smtClean="0"/>
              <a:t>、</a:t>
            </a:r>
            <a:r>
              <a:rPr lang="zh-TW" altLang="en-US" u="sng" smtClean="0">
                <a:hlinkClick r:id="rId54" tooltip="霢"/>
              </a:rPr>
              <a:t>霢</a:t>
            </a:r>
            <a:r>
              <a:rPr lang="zh-TW" altLang="en-US" smtClean="0"/>
              <a:t>、</a:t>
            </a:r>
            <a:r>
              <a:rPr lang="zh-TW" altLang="en-US" u="sng" smtClean="0">
                <a:hlinkClick r:id="rId55" tooltip="霶"/>
              </a:rPr>
              <a:t>霶</a:t>
            </a:r>
            <a:endParaRPr lang="zh-TW" altLang="en-US" smtClean="0"/>
          </a:p>
          <a:p>
            <a:pPr latinLnBrk="1"/>
            <a:r>
              <a:rPr lang="zh-TW" altLang="en-US" u="sng" smtClean="0">
                <a:hlinkClick r:id="rId56" tooltip="霬"/>
              </a:rPr>
              <a:t>霬</a:t>
            </a:r>
            <a:r>
              <a:rPr lang="zh-TW" altLang="en-US" smtClean="0"/>
              <a:t>、</a:t>
            </a:r>
            <a:r>
              <a:rPr lang="zh-TW" altLang="en-US" u="sng" smtClean="0">
                <a:hlinkClick r:id="rId57" tooltip="霥"/>
              </a:rPr>
              <a:t>霥</a:t>
            </a:r>
            <a:r>
              <a:rPr lang="zh-TW" altLang="en-US" smtClean="0"/>
              <a:t>、</a:t>
            </a:r>
            <a:r>
              <a:rPr lang="zh-TW" altLang="en-US" u="sng" smtClean="0">
                <a:hlinkClick r:id="rId58" tooltip="霰"/>
              </a:rPr>
              <a:t>霰</a:t>
            </a:r>
            <a:r>
              <a:rPr lang="zh-TW" altLang="en-US" smtClean="0"/>
              <a:t>、</a:t>
            </a:r>
            <a:r>
              <a:rPr lang="zh-TW" altLang="en-US" u="sng" smtClean="0">
                <a:hlinkClick r:id="rId59" tooltip="霯"/>
              </a:rPr>
              <a:t>霯</a:t>
            </a:r>
            <a:r>
              <a:rPr lang="zh-TW" altLang="en-US" smtClean="0"/>
              <a:t>、</a:t>
            </a:r>
            <a:r>
              <a:rPr lang="zh-TW" altLang="en-US" u="sng" smtClean="0">
                <a:hlinkClick r:id="rId60" tooltip="霫"/>
              </a:rPr>
              <a:t>霫</a:t>
            </a:r>
            <a:r>
              <a:rPr lang="zh-TW" altLang="en-US" smtClean="0"/>
              <a:t>、</a:t>
            </a:r>
            <a:r>
              <a:rPr lang="zh-TW" altLang="en-US" u="sng" smtClean="0">
                <a:hlinkClick r:id="rId61" tooltip="霼"/>
              </a:rPr>
              <a:t>霼</a:t>
            </a:r>
            <a:r>
              <a:rPr lang="zh-TW" altLang="en-US" smtClean="0"/>
              <a:t>、</a:t>
            </a:r>
            <a:r>
              <a:rPr lang="zh-TW" altLang="en-US" u="sng" smtClean="0">
                <a:hlinkClick r:id="rId62" tooltip="靊"/>
              </a:rPr>
              <a:t>靊</a:t>
            </a:r>
            <a:r>
              <a:rPr lang="zh-TW" altLang="en-US" smtClean="0"/>
              <a:t>、</a:t>
            </a:r>
            <a:r>
              <a:rPr lang="zh-TW" altLang="en-US" u="sng" smtClean="0">
                <a:hlinkClick r:id="rId63" tooltip="靌"/>
              </a:rPr>
              <a:t>靌</a:t>
            </a:r>
            <a:r>
              <a:rPr lang="zh-TW" altLang="en-US" smtClean="0"/>
              <a:t>、</a:t>
            </a:r>
            <a:r>
              <a:rPr lang="zh-TW" altLang="en-US" u="sng" smtClean="0">
                <a:hlinkClick r:id="rId64" tooltip="雼"/>
              </a:rPr>
              <a:t>雼</a:t>
            </a:r>
            <a:endParaRPr lang="zh-TW" altLang="en-US" smtClean="0"/>
          </a:p>
          <a:p>
            <a:pPr latinLnBrk="1"/>
            <a:r>
              <a:rPr lang="zh-TW" altLang="en-US" u="sng" smtClean="0">
                <a:hlinkClick r:id="rId65" tooltip="霘"/>
              </a:rPr>
              <a:t>霘</a:t>
            </a:r>
            <a:r>
              <a:rPr lang="zh-CN" altLang="en-US" smtClean="0"/>
              <a:t>、 </a:t>
            </a:r>
            <a:r>
              <a:rPr lang="en-US" altLang="zh-CN" smtClean="0"/>
              <a:t>… …</a:t>
            </a:r>
            <a:endParaRPr lang="zh-TW" altLang="en-US" smtClean="0"/>
          </a:p>
          <a:p>
            <a:endParaRPr lang="zh-CN" alt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CN" altLang="en-US" smtClean="0"/>
              <a:t>汉字认知</a:t>
            </a:r>
            <a:r>
              <a:rPr lang="en-US" altLang="zh-CN" smtClean="0"/>
              <a:t>—</a:t>
            </a:r>
            <a:r>
              <a:rPr lang="zh-CN" altLang="en-US" smtClean="0"/>
              <a:t>理据性</a:t>
            </a:r>
          </a:p>
        </p:txBody>
      </p:sp>
      <p:sp>
        <p:nvSpPr>
          <p:cNvPr id="2560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zh-CN" altLang="en-US" dirty="0" smtClean="0"/>
              <a:t>造字理据</a:t>
            </a:r>
            <a:endParaRPr lang="en-US" altLang="zh-CN" dirty="0" smtClean="0"/>
          </a:p>
          <a:p>
            <a:pPr eaLnBrk="1" hangingPunct="1"/>
            <a:r>
              <a:rPr lang="zh-CN" altLang="en-US" dirty="0" smtClean="0"/>
              <a:t>识字过程</a:t>
            </a:r>
            <a:endParaRPr lang="en-US" altLang="zh-CN" dirty="0" smtClean="0"/>
          </a:p>
          <a:p>
            <a:pPr eaLnBrk="1" hangingPunct="1"/>
            <a:r>
              <a:rPr lang="zh-CN" altLang="en-US" dirty="0" smtClean="0"/>
              <a:t>母语者和二语者</a:t>
            </a:r>
            <a:endParaRPr lang="en-US" altLang="zh-CN" dirty="0" smtClean="0"/>
          </a:p>
          <a:p>
            <a:pPr eaLnBrk="1" hangingPunct="1"/>
            <a:r>
              <a:rPr lang="zh-CN" altLang="en-US" dirty="0" smtClean="0"/>
              <a:t>汉字文化圈和非汉字文化圈</a:t>
            </a:r>
            <a:endParaRPr lang="en-US" altLang="zh-CN" dirty="0" smtClean="0"/>
          </a:p>
          <a:p>
            <a:pPr eaLnBrk="1" hangingPunct="1"/>
            <a:r>
              <a:rPr lang="zh-CN" altLang="en-US" dirty="0" smtClean="0"/>
              <a:t>教学中的“俗文字学”</a:t>
            </a:r>
            <a:r>
              <a:rPr lang="zh-CN" altLang="en-US" dirty="0" smtClean="0">
                <a:hlinkClick r:id="rId2" action="ppaction://hlinksldjump"/>
              </a:rPr>
              <a:t>返回</a:t>
            </a:r>
            <a:endParaRPr lang="zh-CN" alt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zh-CN" altLang="en-US" smtClean="0">
                <a:latin typeface="+mn-ea"/>
                <a:ea typeface="+mn-ea"/>
              </a:rPr>
              <a:t>汉语教师的学术生涯自觉</a:t>
            </a:r>
            <a:endParaRPr lang="zh-CN" altLang="en-US" dirty="0" smtClean="0">
              <a:latin typeface="+mn-ea"/>
              <a:ea typeface="+mn-ea"/>
            </a:endParaRPr>
          </a:p>
        </p:txBody>
      </p:sp>
      <p:sp>
        <p:nvSpPr>
          <p:cNvPr id="22531" name="内容占位符 2"/>
          <p:cNvSpPr>
            <a:spLocks noGrp="1"/>
          </p:cNvSpPr>
          <p:nvPr>
            <p:ph idx="1"/>
          </p:nvPr>
        </p:nvSpPr>
        <p:spPr>
          <a:xfrm>
            <a:off x="755650" y="2349500"/>
            <a:ext cx="7772400" cy="4114800"/>
          </a:xfrm>
        </p:spPr>
        <p:txBody>
          <a:bodyPr/>
          <a:lstStyle/>
          <a:p>
            <a:r>
              <a:rPr lang="zh-CN" altLang="en-US" smtClean="0"/>
              <a:t>优秀教师和优秀学者的素质要求</a:t>
            </a:r>
            <a:endParaRPr lang="en-US" altLang="zh-CN" smtClean="0"/>
          </a:p>
          <a:p>
            <a:r>
              <a:rPr lang="zh-CN" altLang="en-US" smtClean="0"/>
              <a:t>教师的职业生涯和学术生涯规划</a:t>
            </a:r>
            <a:endParaRPr lang="en-US" altLang="zh-CN" smtClean="0"/>
          </a:p>
          <a:p>
            <a:pPr>
              <a:buFontTx/>
              <a:buNone/>
            </a:pPr>
            <a:endParaRPr lang="en-US" altLang="zh-CN" smtClean="0"/>
          </a:p>
          <a:p>
            <a:endParaRPr lang="zh-CN" altLang="en-US" smtClean="0"/>
          </a:p>
        </p:txBody>
      </p:sp>
      <p:pic>
        <p:nvPicPr>
          <p:cNvPr id="22532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411413" y="3644900"/>
            <a:ext cx="3810000" cy="2781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标题 1"/>
          <p:cNvSpPr>
            <a:spLocks noGrp="1"/>
          </p:cNvSpPr>
          <p:nvPr>
            <p:ph type="title"/>
          </p:nvPr>
        </p:nvSpPr>
        <p:spPr>
          <a:xfrm>
            <a:off x="250825" y="765175"/>
            <a:ext cx="7772400" cy="1143000"/>
          </a:xfrm>
        </p:spPr>
        <p:txBody>
          <a:bodyPr/>
          <a:lstStyle/>
          <a:p>
            <a:r>
              <a:rPr lang="zh-CN" altLang="en-US" smtClean="0"/>
              <a:t>参考文献</a:t>
            </a:r>
          </a:p>
        </p:txBody>
      </p:sp>
      <p:sp>
        <p:nvSpPr>
          <p:cNvPr id="23555" name="内容占位符 2"/>
          <p:cNvSpPr>
            <a:spLocks noGrp="1"/>
          </p:cNvSpPr>
          <p:nvPr>
            <p:ph idx="1"/>
          </p:nvPr>
        </p:nvSpPr>
        <p:spPr>
          <a:xfrm>
            <a:off x="684213" y="1628775"/>
            <a:ext cx="7772400" cy="4346575"/>
          </a:xfrm>
        </p:spPr>
        <p:txBody>
          <a:bodyPr/>
          <a:lstStyle/>
          <a:p>
            <a:r>
              <a:rPr lang="zh-CN" altLang="en-US" sz="1400" smtClean="0"/>
              <a:t>陈</a:t>
            </a:r>
            <a:r>
              <a:rPr lang="en-US" altLang="zh-CN" sz="1400" smtClean="0"/>
              <a:t>  </a:t>
            </a:r>
            <a:r>
              <a:rPr lang="zh-CN" altLang="zh-CN" sz="1400" smtClean="0"/>
              <a:t>晨（</a:t>
            </a:r>
            <a:r>
              <a:rPr lang="en-US" altLang="zh-CN" sz="1400" smtClean="0"/>
              <a:t>2010a</a:t>
            </a:r>
            <a:r>
              <a:rPr lang="zh-CN" altLang="en-US" sz="1400" smtClean="0"/>
              <a:t>）英语国家学生学习汉语在语篇连贯方面的常见偏误，崔希亮等着</a:t>
            </a:r>
            <a:r>
              <a:rPr lang="en-US" altLang="zh-TW" sz="1400" smtClean="0"/>
              <a:t>《</a:t>
            </a:r>
            <a:r>
              <a:rPr lang="zh-CN" altLang="en-US" sz="1400" smtClean="0"/>
              <a:t>欧美学生汉语学习和认知研究</a:t>
            </a:r>
            <a:r>
              <a:rPr lang="en-US" altLang="zh-TW" sz="1400" smtClean="0"/>
              <a:t>》</a:t>
            </a:r>
            <a:r>
              <a:rPr lang="zh-CN" altLang="en-US" sz="1400" smtClean="0"/>
              <a:t>，北京大学出版社。</a:t>
            </a:r>
            <a:endParaRPr lang="zh-CN" altLang="zh-CN" sz="1400" smtClean="0"/>
          </a:p>
          <a:p>
            <a:r>
              <a:rPr lang="zh-CN" altLang="en-US" sz="1400" smtClean="0"/>
              <a:t>陈</a:t>
            </a:r>
            <a:r>
              <a:rPr lang="en-US" altLang="zh-CN" sz="1400" smtClean="0"/>
              <a:t>  </a:t>
            </a:r>
            <a:r>
              <a:rPr lang="zh-CN" altLang="zh-CN" sz="1400" smtClean="0"/>
              <a:t>晨（</a:t>
            </a:r>
            <a:r>
              <a:rPr lang="en-US" altLang="zh-CN" sz="1400" smtClean="0"/>
              <a:t>2010b</a:t>
            </a:r>
            <a:r>
              <a:rPr lang="zh-CN" altLang="en-US" sz="1400" smtClean="0"/>
              <a:t>）英语国家学生中高级汉语篇章衔接考察，崔希亮等着</a:t>
            </a:r>
            <a:r>
              <a:rPr lang="en-US" altLang="zh-TW" sz="1400" smtClean="0"/>
              <a:t>《</a:t>
            </a:r>
            <a:r>
              <a:rPr lang="zh-CN" altLang="en-US" sz="1400" smtClean="0"/>
              <a:t>欧美学生汉语学习和认知研究</a:t>
            </a:r>
            <a:r>
              <a:rPr lang="en-US" altLang="zh-TW" sz="1400" smtClean="0"/>
              <a:t>》</a:t>
            </a:r>
            <a:r>
              <a:rPr lang="zh-CN" altLang="en-US" sz="1400" smtClean="0"/>
              <a:t>，北京大学出版社。</a:t>
            </a:r>
            <a:endParaRPr lang="zh-CN" altLang="zh-CN" sz="1400" smtClean="0"/>
          </a:p>
          <a:p>
            <a:r>
              <a:rPr lang="zh-CN" altLang="en-US" sz="1400" smtClean="0"/>
              <a:t>陈</a:t>
            </a:r>
            <a:r>
              <a:rPr lang="en-US" altLang="zh-CN" sz="1400" smtClean="0"/>
              <a:t>  </a:t>
            </a:r>
            <a:r>
              <a:rPr lang="zh-CN" altLang="en-US" sz="1400" smtClean="0"/>
              <a:t>枫（</a:t>
            </a:r>
            <a:r>
              <a:rPr lang="en-US" altLang="zh-CN" sz="1400" smtClean="0"/>
              <a:t>2010</a:t>
            </a:r>
            <a:r>
              <a:rPr lang="zh-TW" altLang="en-US" sz="1400" smtClean="0"/>
              <a:t>），</a:t>
            </a:r>
            <a:r>
              <a:rPr lang="en-US" altLang="zh-TW" sz="1400" smtClean="0"/>
              <a:t>《</a:t>
            </a:r>
            <a:r>
              <a:rPr lang="zh-CN" altLang="en-US" sz="1400" smtClean="0"/>
              <a:t>对外汉语教学法</a:t>
            </a:r>
            <a:r>
              <a:rPr lang="en-US" altLang="zh-TW" sz="1400" smtClean="0"/>
              <a:t>》</a:t>
            </a:r>
            <a:r>
              <a:rPr lang="zh-CN" altLang="en-US" sz="1400" smtClean="0"/>
              <a:t>，中华书局。</a:t>
            </a:r>
            <a:endParaRPr lang="zh-CN" altLang="zh-CN" sz="1400" smtClean="0"/>
          </a:p>
          <a:p>
            <a:r>
              <a:rPr lang="zh-CN" altLang="zh-CN" sz="1400" smtClean="0"/>
              <a:t>崔希亮（</a:t>
            </a:r>
            <a:r>
              <a:rPr lang="en-US" altLang="zh-CN" sz="1400" smtClean="0"/>
              <a:t>1991</a:t>
            </a:r>
            <a:r>
              <a:rPr lang="zh-CN" altLang="en-US" sz="1400" smtClean="0"/>
              <a:t>）并列式双音词的结构模式</a:t>
            </a:r>
            <a:r>
              <a:rPr lang="en-US" altLang="zh-CN" sz="1400" smtClean="0"/>
              <a:t>,</a:t>
            </a:r>
            <a:r>
              <a:rPr lang="en-US" altLang="zh-TW" sz="1400" smtClean="0"/>
              <a:t>《</a:t>
            </a:r>
            <a:r>
              <a:rPr lang="zh-CN" altLang="en-US" sz="1400" smtClean="0"/>
              <a:t>第三届国际汉语教学讨论会论文选</a:t>
            </a:r>
            <a:r>
              <a:rPr lang="en-US" altLang="zh-TW" sz="1400" smtClean="0"/>
              <a:t>》</a:t>
            </a:r>
            <a:r>
              <a:rPr lang="en-US" altLang="zh-CN" sz="1400" smtClean="0"/>
              <a:t> pp.443-452,</a:t>
            </a:r>
            <a:r>
              <a:rPr lang="zh-CN" altLang="en-US" sz="1400" smtClean="0"/>
              <a:t>北京语言学院出版社。</a:t>
            </a:r>
            <a:endParaRPr lang="zh-CN" altLang="zh-CN" sz="1400" smtClean="0"/>
          </a:p>
          <a:p>
            <a:r>
              <a:rPr lang="zh-CN" altLang="zh-CN" sz="1400" smtClean="0"/>
              <a:t>崔希亮（</a:t>
            </a:r>
            <a:r>
              <a:rPr lang="en-US" altLang="zh-CN" sz="1400" smtClean="0"/>
              <a:t>1992a</a:t>
            </a:r>
            <a:r>
              <a:rPr lang="zh-CN" altLang="en-US" sz="1400" smtClean="0"/>
              <a:t>）语言交际能力与话语的会话含义</a:t>
            </a:r>
            <a:r>
              <a:rPr lang="en-US" altLang="zh-CN" sz="1400" smtClean="0"/>
              <a:t>,</a:t>
            </a:r>
            <a:r>
              <a:rPr lang="en-US" altLang="zh-TW" sz="1400" smtClean="0"/>
              <a:t>《</a:t>
            </a:r>
            <a:r>
              <a:rPr lang="zh-CN" altLang="en-US" sz="1400" smtClean="0"/>
              <a:t>语言教学与研究</a:t>
            </a:r>
            <a:r>
              <a:rPr lang="en-US" altLang="zh-TW" sz="1400" smtClean="0"/>
              <a:t>》</a:t>
            </a:r>
            <a:r>
              <a:rPr lang="zh-TW" altLang="en-US" sz="1400" smtClean="0"/>
              <a:t>第</a:t>
            </a:r>
            <a:r>
              <a:rPr lang="en-US" altLang="zh-CN" sz="1400" smtClean="0"/>
              <a:t>2</a:t>
            </a:r>
            <a:r>
              <a:rPr lang="zh-CN" altLang="zh-CN" sz="1400" smtClean="0"/>
              <a:t>期。</a:t>
            </a:r>
          </a:p>
          <a:p>
            <a:r>
              <a:rPr lang="zh-CN" altLang="zh-CN" sz="1400" smtClean="0"/>
              <a:t>崔希亮（</a:t>
            </a:r>
            <a:r>
              <a:rPr lang="en-US" altLang="zh-CN" sz="1400" smtClean="0"/>
              <a:t>1992b</a:t>
            </a:r>
            <a:r>
              <a:rPr lang="zh-CN" altLang="en-US" sz="1400" smtClean="0"/>
              <a:t>）人称代词修饰名词时</a:t>
            </a:r>
            <a:r>
              <a:rPr lang="en-US" altLang="zh-CN" sz="1400" smtClean="0"/>
              <a:t>”</a:t>
            </a:r>
            <a:r>
              <a:rPr lang="zh-CN" altLang="zh-CN" sz="1400" smtClean="0"/>
              <a:t>的</a:t>
            </a:r>
            <a:r>
              <a:rPr lang="en-US" altLang="zh-CN" sz="1400" smtClean="0"/>
              <a:t>”</a:t>
            </a:r>
            <a:r>
              <a:rPr lang="zh-CN" altLang="en-US" sz="1400" smtClean="0"/>
              <a:t>的隐现问题考察</a:t>
            </a:r>
            <a:r>
              <a:rPr lang="en-US" altLang="zh-CN" sz="1400" smtClean="0"/>
              <a:t>,</a:t>
            </a:r>
            <a:r>
              <a:rPr lang="en-US" altLang="zh-TW" sz="1400" smtClean="0"/>
              <a:t>《</a:t>
            </a:r>
            <a:r>
              <a:rPr lang="zh-CN" altLang="en-US" sz="1400" smtClean="0"/>
              <a:t>世界汉语教学</a:t>
            </a:r>
            <a:r>
              <a:rPr lang="en-US" altLang="zh-TW" sz="1400" smtClean="0"/>
              <a:t>》</a:t>
            </a:r>
            <a:r>
              <a:rPr lang="zh-CN" altLang="en-US" sz="1400" smtClean="0"/>
              <a:t>第三期。又见崔希亮</a:t>
            </a:r>
            <a:r>
              <a:rPr lang="en-US" altLang="zh-CN" sz="1400" smtClean="0"/>
              <a:t>(2001)</a:t>
            </a:r>
            <a:r>
              <a:rPr lang="en-US" altLang="zh-TW" sz="1400" smtClean="0"/>
              <a:t>《</a:t>
            </a:r>
            <a:r>
              <a:rPr lang="zh-CN" altLang="en-US" sz="1400" smtClean="0"/>
              <a:t>语言理解与认知</a:t>
            </a:r>
            <a:r>
              <a:rPr lang="en-US" altLang="zh-TW" sz="1400" smtClean="0"/>
              <a:t>》</a:t>
            </a:r>
            <a:r>
              <a:rPr lang="zh-CN" altLang="en-US" sz="1400" smtClean="0"/>
              <a:t>，北京语言大学出版社。</a:t>
            </a:r>
            <a:endParaRPr lang="zh-CN" altLang="zh-CN" sz="1400" smtClean="0"/>
          </a:p>
          <a:p>
            <a:r>
              <a:rPr lang="zh-CN" altLang="zh-CN" sz="1400" smtClean="0"/>
              <a:t>崔希亮（</a:t>
            </a:r>
            <a:r>
              <a:rPr lang="en-US" altLang="zh-CN" sz="1400" smtClean="0"/>
              <a:t>1992c</a:t>
            </a:r>
            <a:r>
              <a:rPr lang="zh-CN" altLang="en-US" sz="1400" smtClean="0"/>
              <a:t>）话语的潜台词与交际策略</a:t>
            </a:r>
            <a:r>
              <a:rPr lang="en-US" altLang="zh-CN" sz="1400" smtClean="0"/>
              <a:t>,《</a:t>
            </a:r>
            <a:r>
              <a:rPr lang="zh-CN" altLang="en-US" sz="1400" smtClean="0"/>
              <a:t>修辞学习</a:t>
            </a:r>
            <a:r>
              <a:rPr lang="en-US" altLang="zh-CN" sz="1400" smtClean="0"/>
              <a:t>》</a:t>
            </a:r>
            <a:r>
              <a:rPr lang="zh-CN" altLang="en-US" sz="1400" smtClean="0"/>
              <a:t>第</a:t>
            </a:r>
            <a:r>
              <a:rPr lang="en-US" altLang="zh-CN" sz="1400" smtClean="0"/>
              <a:t>4</a:t>
            </a:r>
            <a:r>
              <a:rPr lang="zh-CN" altLang="zh-CN" sz="1400" smtClean="0"/>
              <a:t>期。</a:t>
            </a:r>
          </a:p>
          <a:p>
            <a:r>
              <a:rPr lang="zh-CN" altLang="zh-CN" sz="1400" smtClean="0"/>
              <a:t>崔希亮（</a:t>
            </a:r>
            <a:r>
              <a:rPr lang="en-US" altLang="zh-CN" sz="1400" smtClean="0"/>
              <a:t>2000</a:t>
            </a:r>
            <a:r>
              <a:rPr lang="zh-CN" altLang="en-US" sz="1400" smtClean="0"/>
              <a:t>），日本学生的汉语学习以及对中国文化的理解，</a:t>
            </a:r>
            <a:r>
              <a:rPr lang="en-US" altLang="zh-CN" sz="1400" smtClean="0"/>
              <a:t>2000</a:t>
            </a:r>
            <a:r>
              <a:rPr lang="zh-CN" altLang="en-US" sz="1400" smtClean="0"/>
              <a:t>早稻田国际研讨会</a:t>
            </a:r>
            <a:r>
              <a:rPr lang="en-US" altLang="zh-CN" sz="1400" smtClean="0"/>
              <a:t>—21</a:t>
            </a:r>
            <a:r>
              <a:rPr lang="zh-CN" altLang="en-US" sz="1400" smtClean="0"/>
              <a:t>世纪与教育改革</a:t>
            </a:r>
            <a:r>
              <a:rPr lang="en-US" altLang="zh-TW" sz="1400" smtClean="0"/>
              <a:t>·</a:t>
            </a:r>
            <a:r>
              <a:rPr lang="zh-TW" altLang="en-US" sz="1400" smtClean="0"/>
              <a:t>东京。</a:t>
            </a:r>
            <a:endParaRPr lang="zh-CN" altLang="zh-CN" sz="1400" smtClean="0"/>
          </a:p>
          <a:p>
            <a:r>
              <a:rPr lang="zh-CN" altLang="zh-CN" sz="1400" smtClean="0"/>
              <a:t>崔希亮（</a:t>
            </a:r>
            <a:r>
              <a:rPr lang="en-US" altLang="zh-CN" sz="1400" smtClean="0"/>
              <a:t>2003</a:t>
            </a:r>
            <a:r>
              <a:rPr lang="zh-CN" altLang="en-US" sz="1400" smtClean="0"/>
              <a:t>），试论理论语法与教学语法的接口，</a:t>
            </a:r>
            <a:r>
              <a:rPr lang="en-US" altLang="zh-TW" sz="1400" smtClean="0"/>
              <a:t>《</a:t>
            </a:r>
            <a:r>
              <a:rPr lang="zh-CN" altLang="en-US" sz="1400" smtClean="0"/>
              <a:t>语言理论与语文教学</a:t>
            </a:r>
            <a:r>
              <a:rPr lang="en-US" altLang="zh-TW" sz="1400" smtClean="0"/>
              <a:t>》</a:t>
            </a:r>
            <a:r>
              <a:rPr lang="zh-CN" altLang="en-US" sz="1400" smtClean="0"/>
              <a:t>（张洪明、谢家浩、唐秀玲主编），香港教育学院出版社，</a:t>
            </a:r>
            <a:r>
              <a:rPr lang="en-US" altLang="zh-CN" sz="1400" smtClean="0"/>
              <a:t>2003</a:t>
            </a:r>
            <a:r>
              <a:rPr lang="zh-CN" altLang="zh-CN" sz="1400" smtClean="0"/>
              <a:t>年</a:t>
            </a:r>
            <a:r>
              <a:rPr lang="en-US" altLang="zh-CN" sz="1400" smtClean="0"/>
              <a:t>12</a:t>
            </a:r>
            <a:r>
              <a:rPr lang="zh-CN" altLang="zh-CN" sz="1400" smtClean="0"/>
              <a:t>月。</a:t>
            </a:r>
          </a:p>
          <a:p>
            <a:r>
              <a:rPr lang="zh-CN" altLang="zh-CN" sz="1400" smtClean="0"/>
              <a:t>崔希亮（</a:t>
            </a:r>
            <a:r>
              <a:rPr lang="en-US" altLang="zh-CN" sz="1400" smtClean="0"/>
              <a:t>2007</a:t>
            </a:r>
            <a:r>
              <a:rPr lang="zh-CN" altLang="en-US" sz="1400" smtClean="0"/>
              <a:t>），试论对外汉语教师的知识和能力，</a:t>
            </a:r>
            <a:r>
              <a:rPr lang="en-US" altLang="zh-TW" sz="1400" smtClean="0"/>
              <a:t>《</a:t>
            </a:r>
            <a:r>
              <a:rPr lang="zh-TW" altLang="en-US" sz="1400" smtClean="0"/>
              <a:t>汉语教学</a:t>
            </a:r>
            <a:r>
              <a:rPr lang="en-US" altLang="zh-TW" sz="1400" smtClean="0"/>
              <a:t>——</a:t>
            </a:r>
            <a:r>
              <a:rPr lang="zh-CN" altLang="en-US" sz="1400" smtClean="0"/>
              <a:t>海内外的互动与互补</a:t>
            </a:r>
            <a:r>
              <a:rPr lang="en-US" altLang="zh-TW" sz="1400" smtClean="0"/>
              <a:t>》</a:t>
            </a:r>
            <a:r>
              <a:rPr lang="zh-CN" altLang="en-US" sz="1400" smtClean="0"/>
              <a:t>，（崔希亮主编），商务印书馆。</a:t>
            </a:r>
            <a:endParaRPr lang="zh-CN" altLang="zh-CN" sz="1400" smtClean="0"/>
          </a:p>
          <a:p>
            <a:r>
              <a:rPr lang="zh-CN" altLang="zh-CN" sz="1400" smtClean="0"/>
              <a:t>崔希亮（</a:t>
            </a:r>
            <a:r>
              <a:rPr lang="en-US" altLang="zh-CN" sz="1400" smtClean="0"/>
              <a:t>2009</a:t>
            </a:r>
            <a:r>
              <a:rPr lang="zh-TW" altLang="en-US" sz="1400" smtClean="0"/>
              <a:t>）</a:t>
            </a:r>
            <a:r>
              <a:rPr lang="en-US" altLang="zh-TW" sz="1400" smtClean="0"/>
              <a:t>《</a:t>
            </a:r>
            <a:r>
              <a:rPr lang="zh-TW" altLang="en-US" sz="1400" smtClean="0"/>
              <a:t>语言学概论</a:t>
            </a:r>
            <a:r>
              <a:rPr lang="en-US" altLang="zh-TW" sz="1400" smtClean="0"/>
              <a:t>》</a:t>
            </a:r>
            <a:r>
              <a:rPr lang="zh-CN" altLang="en-US" sz="1400" smtClean="0"/>
              <a:t>，商务印书馆（北京）。</a:t>
            </a:r>
            <a:endParaRPr lang="zh-CN" altLang="zh-CN" sz="1400" smtClean="0"/>
          </a:p>
          <a:p>
            <a:r>
              <a:rPr lang="zh-CN" altLang="zh-CN" sz="1400" smtClean="0"/>
              <a:t>崔希亮（</a:t>
            </a:r>
            <a:r>
              <a:rPr lang="en-US" altLang="zh-CN" sz="1400" smtClean="0"/>
              <a:t>2010a</a:t>
            </a:r>
            <a:r>
              <a:rPr lang="zh-CN" altLang="en-US" sz="1400" smtClean="0"/>
              <a:t>）汉语国际教育“三教”问题的核心与基础，</a:t>
            </a:r>
            <a:r>
              <a:rPr lang="en-US" altLang="zh-TW" sz="1400" smtClean="0"/>
              <a:t>《</a:t>
            </a:r>
            <a:r>
              <a:rPr lang="zh-CN" altLang="en-US" sz="1400" smtClean="0"/>
              <a:t>世界汉语教学</a:t>
            </a:r>
            <a:r>
              <a:rPr lang="en-US" altLang="zh-TW" sz="1400" smtClean="0"/>
              <a:t>》</a:t>
            </a:r>
            <a:r>
              <a:rPr lang="zh-TW" altLang="en-US" sz="1400" smtClean="0"/>
              <a:t>第</a:t>
            </a:r>
            <a:r>
              <a:rPr lang="en-US" altLang="zh-CN" sz="1400" smtClean="0"/>
              <a:t>1</a:t>
            </a:r>
            <a:r>
              <a:rPr lang="zh-CN" altLang="zh-CN" sz="1400" smtClean="0"/>
              <a:t>期</a:t>
            </a:r>
          </a:p>
          <a:p>
            <a:endParaRPr lang="zh-CN" altLang="zh-CN" smtClean="0"/>
          </a:p>
          <a:p>
            <a:endParaRPr lang="zh-CN" alt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标题 1"/>
          <p:cNvSpPr>
            <a:spLocks noGrp="1"/>
          </p:cNvSpPr>
          <p:nvPr>
            <p:ph type="title"/>
          </p:nvPr>
        </p:nvSpPr>
        <p:spPr>
          <a:xfrm>
            <a:off x="323850" y="692150"/>
            <a:ext cx="7772400" cy="1143000"/>
          </a:xfrm>
        </p:spPr>
        <p:txBody>
          <a:bodyPr/>
          <a:lstStyle/>
          <a:p>
            <a:r>
              <a:rPr lang="zh-CN" altLang="en-US" smtClean="0"/>
              <a:t>参考文献</a:t>
            </a:r>
          </a:p>
        </p:txBody>
      </p:sp>
      <p:sp>
        <p:nvSpPr>
          <p:cNvPr id="24579" name="内容占位符 2"/>
          <p:cNvSpPr>
            <a:spLocks noGrp="1"/>
          </p:cNvSpPr>
          <p:nvPr>
            <p:ph idx="1"/>
          </p:nvPr>
        </p:nvSpPr>
        <p:spPr>
          <a:xfrm>
            <a:off x="755650" y="1916113"/>
            <a:ext cx="7772400" cy="4114800"/>
          </a:xfrm>
        </p:spPr>
        <p:txBody>
          <a:bodyPr/>
          <a:lstStyle/>
          <a:p>
            <a:r>
              <a:rPr lang="zh-CN" altLang="zh-CN" sz="1400" smtClean="0"/>
              <a:t>崔希亮（</a:t>
            </a:r>
            <a:r>
              <a:rPr lang="en-US" altLang="zh-CN" sz="1400" smtClean="0"/>
              <a:t>2010b</a:t>
            </a:r>
            <a:r>
              <a:rPr lang="zh-CN" altLang="en-US" sz="1400" smtClean="0"/>
              <a:t>）欧美学生汉语介词习得的特点及偏误分析，崔希亮等着</a:t>
            </a:r>
            <a:r>
              <a:rPr lang="en-US" altLang="zh-TW" sz="1400" smtClean="0"/>
              <a:t>《</a:t>
            </a:r>
            <a:r>
              <a:rPr lang="zh-CN" altLang="en-US" sz="1400" smtClean="0"/>
              <a:t>欧美学生汉语学习和认知研究</a:t>
            </a:r>
            <a:r>
              <a:rPr lang="en-US" altLang="zh-TW" sz="1400" smtClean="0"/>
              <a:t>》</a:t>
            </a:r>
            <a:r>
              <a:rPr lang="zh-CN" altLang="en-US" sz="1400" smtClean="0"/>
              <a:t>，北京大学出版社。</a:t>
            </a:r>
            <a:endParaRPr lang="zh-CN" altLang="zh-CN" sz="1400" smtClean="0"/>
          </a:p>
          <a:p>
            <a:r>
              <a:rPr lang="zh-CN" altLang="zh-CN" sz="1400" smtClean="0"/>
              <a:t>崔希亮（</a:t>
            </a:r>
            <a:r>
              <a:rPr lang="en-US" altLang="zh-CN" sz="1400" smtClean="0"/>
              <a:t>2011</a:t>
            </a:r>
            <a:r>
              <a:rPr lang="zh-CN" altLang="en-US" sz="1400" smtClean="0"/>
              <a:t>），从问题到理论还是从理论到问题，</a:t>
            </a:r>
            <a:r>
              <a:rPr lang="en-US" altLang="zh-TW" sz="1400" smtClean="0"/>
              <a:t>《</a:t>
            </a:r>
            <a:r>
              <a:rPr lang="zh-CN" altLang="en-US" sz="1400" smtClean="0"/>
              <a:t>汉语国际传播研究</a:t>
            </a:r>
            <a:r>
              <a:rPr lang="en-US" altLang="zh-TW" sz="1400" smtClean="0"/>
              <a:t>》</a:t>
            </a:r>
            <a:r>
              <a:rPr lang="zh-TW" altLang="en-US" sz="1400" smtClean="0"/>
              <a:t>第</a:t>
            </a:r>
            <a:r>
              <a:rPr lang="en-US" altLang="zh-CN" sz="1400" smtClean="0"/>
              <a:t>2</a:t>
            </a:r>
            <a:r>
              <a:rPr lang="zh-CN" altLang="en-US" sz="1400" smtClean="0"/>
              <a:t>辑，</a:t>
            </a:r>
            <a:r>
              <a:rPr lang="en-US" altLang="zh-CN" sz="1400" smtClean="0"/>
              <a:t>Pp.6-10</a:t>
            </a:r>
            <a:r>
              <a:rPr lang="zh-CN" altLang="en-US" sz="1400" smtClean="0"/>
              <a:t>，商务印书馆。</a:t>
            </a:r>
            <a:endParaRPr lang="zh-CN" altLang="zh-CN" sz="1400" smtClean="0"/>
          </a:p>
          <a:p>
            <a:r>
              <a:rPr lang="zh-CN" altLang="en-US" sz="1400" smtClean="0"/>
              <a:t>冯</a:t>
            </a:r>
            <a:r>
              <a:rPr lang="en-US" altLang="zh-CN" sz="1400" smtClean="0"/>
              <a:t>  </a:t>
            </a:r>
            <a:r>
              <a:rPr lang="zh-CN" altLang="zh-CN" sz="1400" smtClean="0"/>
              <a:t>雪（</a:t>
            </a:r>
            <a:r>
              <a:rPr lang="en-US" altLang="zh-CN" sz="1400" smtClean="0"/>
              <a:t>2010</a:t>
            </a:r>
            <a:r>
              <a:rPr lang="zh-CN" altLang="en-US" sz="1400" smtClean="0"/>
              <a:t>），谈对外汉语教学中的中国文化导入，复旦大学硕士论文。</a:t>
            </a:r>
            <a:endParaRPr lang="zh-CN" altLang="zh-CN" sz="1400" smtClean="0"/>
          </a:p>
          <a:p>
            <a:r>
              <a:rPr lang="zh-CN" altLang="en-US" sz="1400" smtClean="0"/>
              <a:t>冯小钉（</a:t>
            </a:r>
            <a:r>
              <a:rPr lang="en-US" altLang="zh-CN" sz="1400" smtClean="0"/>
              <a:t>2003</a:t>
            </a:r>
            <a:r>
              <a:rPr lang="zh-CN" altLang="en-US" sz="1400" smtClean="0"/>
              <a:t>），短期留学生学习动机的调查分析，</a:t>
            </a:r>
            <a:r>
              <a:rPr lang="en-US" altLang="zh-TW" sz="1400" smtClean="0"/>
              <a:t>《</a:t>
            </a:r>
            <a:r>
              <a:rPr lang="zh-CN" altLang="en-US" sz="1400" smtClean="0"/>
              <a:t>云南师范大学学报</a:t>
            </a:r>
            <a:r>
              <a:rPr lang="en-US" altLang="zh-TW" sz="1400" smtClean="0"/>
              <a:t>》</a:t>
            </a:r>
            <a:r>
              <a:rPr lang="zh-TW" altLang="en-US" sz="1400" smtClean="0"/>
              <a:t>第</a:t>
            </a:r>
            <a:r>
              <a:rPr lang="en-US" altLang="zh-CN" sz="1400" smtClean="0"/>
              <a:t>2</a:t>
            </a:r>
            <a:r>
              <a:rPr lang="zh-CN" altLang="zh-CN" sz="1400" smtClean="0"/>
              <a:t>期。</a:t>
            </a:r>
          </a:p>
          <a:p>
            <a:r>
              <a:rPr lang="zh-CN" altLang="en-US" sz="1400" smtClean="0"/>
              <a:t>高彦德等（</a:t>
            </a:r>
            <a:r>
              <a:rPr lang="en-US" altLang="zh-CN" sz="1400" smtClean="0"/>
              <a:t>1993</a:t>
            </a:r>
            <a:r>
              <a:rPr lang="zh-TW" altLang="en-US" sz="1400" smtClean="0"/>
              <a:t>），</a:t>
            </a:r>
            <a:r>
              <a:rPr lang="en-US" altLang="zh-TW" sz="1400" smtClean="0"/>
              <a:t>《</a:t>
            </a:r>
            <a:r>
              <a:rPr lang="zh-CN" altLang="en-US" sz="1400" smtClean="0"/>
              <a:t>外国人学习与使用汉语情况调查研究报告</a:t>
            </a:r>
            <a:r>
              <a:rPr lang="en-US" altLang="zh-TW" sz="1400" smtClean="0"/>
              <a:t>》</a:t>
            </a:r>
            <a:r>
              <a:rPr lang="zh-CN" altLang="en-US" sz="1400" smtClean="0"/>
              <a:t>，北京语言学院出版社。</a:t>
            </a:r>
            <a:endParaRPr lang="zh-CN" altLang="zh-CN" sz="1400" smtClean="0"/>
          </a:p>
          <a:p>
            <a:r>
              <a:rPr lang="zh-CN" altLang="en-US" sz="1400" smtClean="0"/>
              <a:t>姜丽萍（</a:t>
            </a:r>
            <a:r>
              <a:rPr lang="en-US" altLang="zh-CN" sz="1400" smtClean="0"/>
              <a:t>2008</a:t>
            </a:r>
            <a:r>
              <a:rPr lang="zh-TW" altLang="en-US" sz="1400" smtClean="0"/>
              <a:t>），</a:t>
            </a:r>
            <a:r>
              <a:rPr lang="en-US" altLang="zh-TW" sz="1400" smtClean="0"/>
              <a:t>《</a:t>
            </a:r>
            <a:r>
              <a:rPr lang="zh-CN" altLang="en-US" sz="1400" smtClean="0"/>
              <a:t>对外汉语教学论</a:t>
            </a:r>
            <a:r>
              <a:rPr lang="en-US" altLang="zh-TW" sz="1400" smtClean="0"/>
              <a:t>》</a:t>
            </a:r>
            <a:r>
              <a:rPr lang="zh-CN" altLang="en-US" sz="1400" smtClean="0"/>
              <a:t>，北京语言大学出版社。</a:t>
            </a:r>
            <a:endParaRPr lang="zh-CN" altLang="zh-CN" sz="1400" smtClean="0"/>
          </a:p>
          <a:p>
            <a:r>
              <a:rPr lang="zh-CN" altLang="zh-CN" sz="1400" smtClean="0"/>
              <a:t>李</a:t>
            </a:r>
            <a:r>
              <a:rPr lang="en-US" altLang="zh-CN" sz="1400" smtClean="0"/>
              <a:t>  </a:t>
            </a:r>
            <a:r>
              <a:rPr lang="zh-CN" altLang="zh-CN" sz="1400" smtClean="0"/>
              <a:t>娟（</a:t>
            </a:r>
            <a:r>
              <a:rPr lang="en-US" altLang="zh-CN" sz="1400" smtClean="0"/>
              <a:t>2007</a:t>
            </a:r>
            <a:r>
              <a:rPr lang="zh-CN" altLang="en-US" sz="1400" smtClean="0"/>
              <a:t>），任务型教学法与</a:t>
            </a:r>
            <a:r>
              <a:rPr lang="en-US" altLang="zh-CN" sz="1400" smtClean="0"/>
              <a:t>3P</a:t>
            </a:r>
            <a:r>
              <a:rPr lang="zh-CN" altLang="en-US" sz="1400" smtClean="0"/>
              <a:t>教学法的理念依据及模式比较，</a:t>
            </a:r>
            <a:r>
              <a:rPr lang="en-US" altLang="zh-TW" sz="1400" smtClean="0"/>
              <a:t>《</a:t>
            </a:r>
            <a:r>
              <a:rPr lang="zh-CN" altLang="en-US" sz="1400" smtClean="0"/>
              <a:t>陕西教育学院学报</a:t>
            </a:r>
            <a:r>
              <a:rPr lang="en-US" altLang="zh-TW" sz="1400" smtClean="0"/>
              <a:t>》</a:t>
            </a:r>
            <a:r>
              <a:rPr lang="zh-TW" altLang="en-US" sz="1400" smtClean="0"/>
              <a:t>第</a:t>
            </a:r>
            <a:r>
              <a:rPr lang="en-US" altLang="zh-CN" sz="1400" smtClean="0"/>
              <a:t>23</a:t>
            </a:r>
            <a:r>
              <a:rPr lang="zh-CN" altLang="zh-CN" sz="1400" smtClean="0"/>
              <a:t>卷第</a:t>
            </a:r>
            <a:r>
              <a:rPr lang="en-US" altLang="zh-CN" sz="1400" smtClean="0"/>
              <a:t>3</a:t>
            </a:r>
            <a:r>
              <a:rPr lang="zh-CN" altLang="zh-CN" sz="1400" smtClean="0"/>
              <a:t>期。</a:t>
            </a:r>
          </a:p>
          <a:p>
            <a:r>
              <a:rPr lang="zh-CN" altLang="en-US" sz="1400" smtClean="0"/>
              <a:t>吕必松（</a:t>
            </a:r>
            <a:r>
              <a:rPr lang="en-US" altLang="zh-CN" sz="1400" smtClean="0"/>
              <a:t>1992</a:t>
            </a:r>
            <a:r>
              <a:rPr lang="zh-TW" altLang="en-US" sz="1400" smtClean="0"/>
              <a:t>）</a:t>
            </a:r>
            <a:r>
              <a:rPr lang="en-US" altLang="zh-TW" sz="1400" smtClean="0"/>
              <a:t>《</a:t>
            </a:r>
            <a:r>
              <a:rPr lang="zh-CN" altLang="en-US" sz="1400" smtClean="0"/>
              <a:t>对外汉语教学概论</a:t>
            </a:r>
            <a:r>
              <a:rPr lang="en-US" altLang="zh-TW" sz="1400" smtClean="0"/>
              <a:t>》</a:t>
            </a:r>
            <a:r>
              <a:rPr lang="zh-TW" altLang="en-US" sz="1400" smtClean="0"/>
              <a:t>（讲义），</a:t>
            </a:r>
            <a:r>
              <a:rPr lang="en-US" altLang="zh-TW" sz="1400" smtClean="0"/>
              <a:t>《</a:t>
            </a:r>
            <a:r>
              <a:rPr lang="zh-CN" altLang="en-US" sz="1400" smtClean="0"/>
              <a:t>世界汉语教学</a:t>
            </a:r>
            <a:r>
              <a:rPr lang="en-US" altLang="zh-TW" sz="1400" smtClean="0"/>
              <a:t>》</a:t>
            </a:r>
            <a:r>
              <a:rPr lang="zh-TW" altLang="en-US" sz="1400" smtClean="0"/>
              <a:t>第</a:t>
            </a:r>
            <a:r>
              <a:rPr lang="en-US" altLang="zh-CN" sz="1400" smtClean="0"/>
              <a:t>2</a:t>
            </a:r>
            <a:r>
              <a:rPr lang="zh-CN" altLang="zh-CN" sz="1400" smtClean="0"/>
              <a:t>期。</a:t>
            </a:r>
          </a:p>
          <a:p>
            <a:r>
              <a:rPr lang="zh-CN" altLang="en-US" sz="1400" smtClean="0"/>
              <a:t>钱旭菁（</a:t>
            </a:r>
            <a:r>
              <a:rPr lang="en-US" altLang="zh-CN" sz="1400" smtClean="0"/>
              <a:t>1999</a:t>
            </a:r>
            <a:r>
              <a:rPr lang="zh-CN" altLang="en-US" sz="1400" smtClean="0"/>
              <a:t>），外国留学生学习汉语时的焦虑，</a:t>
            </a:r>
            <a:r>
              <a:rPr lang="en-US" altLang="zh-TW" sz="1400" smtClean="0"/>
              <a:t>《</a:t>
            </a:r>
            <a:r>
              <a:rPr lang="zh-CN" altLang="en-US" sz="1400" smtClean="0"/>
              <a:t>语言教学与研究</a:t>
            </a:r>
            <a:r>
              <a:rPr lang="en-US" altLang="zh-TW" sz="1400" smtClean="0"/>
              <a:t>》</a:t>
            </a:r>
            <a:r>
              <a:rPr lang="zh-TW" altLang="en-US" sz="1400" smtClean="0"/>
              <a:t>第</a:t>
            </a:r>
            <a:r>
              <a:rPr lang="en-US" altLang="zh-CN" sz="1400" smtClean="0"/>
              <a:t>2</a:t>
            </a:r>
            <a:r>
              <a:rPr lang="zh-CN" altLang="zh-CN" sz="1400" smtClean="0"/>
              <a:t>期。</a:t>
            </a:r>
          </a:p>
          <a:p>
            <a:r>
              <a:rPr lang="zh-CN" altLang="zh-CN" sz="1400" smtClean="0"/>
              <a:t>邵敬敏（</a:t>
            </a:r>
            <a:r>
              <a:rPr lang="en-US" altLang="zh-CN" sz="1400" smtClean="0"/>
              <a:t>2011</a:t>
            </a:r>
            <a:r>
              <a:rPr lang="zh-TW" altLang="en-US" sz="1400" smtClean="0"/>
              <a:t>）</a:t>
            </a:r>
            <a:r>
              <a:rPr lang="en-US" altLang="zh-TW" sz="1400" smtClean="0"/>
              <a:t>《</a:t>
            </a:r>
            <a:r>
              <a:rPr lang="zh-CN" altLang="en-US" sz="1400" smtClean="0"/>
              <a:t>新时期汉语语法学史</a:t>
            </a:r>
            <a:r>
              <a:rPr lang="en-US" altLang="zh-TW" sz="1400" smtClean="0"/>
              <a:t>》</a:t>
            </a:r>
            <a:r>
              <a:rPr lang="zh-CN" altLang="en-US" sz="1400" smtClean="0"/>
              <a:t>，商务印书馆。</a:t>
            </a:r>
            <a:endParaRPr lang="zh-CN" altLang="zh-CN" sz="1400" smtClean="0"/>
          </a:p>
          <a:p>
            <a:r>
              <a:rPr lang="zh-CN" altLang="zh-CN" sz="1400" smtClean="0"/>
              <a:t>施仁娟（</a:t>
            </a:r>
            <a:r>
              <a:rPr lang="en-US" altLang="zh-CN" sz="1400" smtClean="0"/>
              <a:t>2005</a:t>
            </a:r>
            <a:r>
              <a:rPr lang="zh-CN" altLang="en-US" sz="1400" smtClean="0"/>
              <a:t>），留学生汉语学习焦虑的状况、成因和应付方式研究，华东师范大学硕士论文。</a:t>
            </a:r>
            <a:endParaRPr lang="zh-CN" altLang="zh-CN" sz="1400" smtClean="0"/>
          </a:p>
          <a:p>
            <a:r>
              <a:rPr lang="zh-CN" altLang="en-US" sz="1400" smtClean="0"/>
              <a:t>万业馨（</a:t>
            </a:r>
            <a:r>
              <a:rPr lang="en-US" altLang="zh-CN" sz="1400" smtClean="0"/>
              <a:t>1999</a:t>
            </a:r>
            <a:r>
              <a:rPr lang="zh-CN" altLang="en-US" sz="1400" smtClean="0"/>
              <a:t>）汉字字符分工与部件教学，</a:t>
            </a:r>
            <a:r>
              <a:rPr lang="en-US" altLang="zh-TW" sz="1400" smtClean="0"/>
              <a:t>《</a:t>
            </a:r>
            <a:r>
              <a:rPr lang="zh-CN" altLang="en-US" sz="1400" smtClean="0"/>
              <a:t>语言教学与研究</a:t>
            </a:r>
            <a:r>
              <a:rPr lang="en-US" altLang="zh-TW" sz="1400" smtClean="0"/>
              <a:t>》</a:t>
            </a:r>
            <a:r>
              <a:rPr lang="zh-TW" altLang="en-US" sz="1400" smtClean="0"/>
              <a:t>第</a:t>
            </a:r>
            <a:r>
              <a:rPr lang="en-US" altLang="zh-CN" sz="1400" smtClean="0"/>
              <a:t>4</a:t>
            </a:r>
            <a:r>
              <a:rPr lang="zh-CN" altLang="zh-CN" sz="1400" smtClean="0"/>
              <a:t>期。</a:t>
            </a:r>
          </a:p>
          <a:p>
            <a:r>
              <a:rPr lang="zh-CN" altLang="en-US" sz="1400" smtClean="0"/>
              <a:t>万业馨（</a:t>
            </a:r>
            <a:r>
              <a:rPr lang="en-US" altLang="zh-CN" sz="1400" smtClean="0"/>
              <a:t>2005</a:t>
            </a:r>
            <a:r>
              <a:rPr lang="zh-TW" altLang="en-US" sz="1400" smtClean="0"/>
              <a:t>）</a:t>
            </a:r>
            <a:r>
              <a:rPr lang="en-US" altLang="zh-TW" sz="1400" smtClean="0"/>
              <a:t>《</a:t>
            </a:r>
            <a:r>
              <a:rPr lang="zh-CN" altLang="en-US" sz="1400" smtClean="0"/>
              <a:t>应用汉字学概要</a:t>
            </a:r>
            <a:r>
              <a:rPr lang="en-US" altLang="zh-TW" sz="1400" smtClean="0"/>
              <a:t>》</a:t>
            </a:r>
            <a:r>
              <a:rPr lang="zh-CN" altLang="en-US" sz="1400" smtClean="0"/>
              <a:t>，安徽大学出版社。</a:t>
            </a:r>
            <a:endParaRPr lang="zh-CN" altLang="zh-CN" sz="14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标题 1"/>
          <p:cNvSpPr>
            <a:spLocks noGrp="1"/>
          </p:cNvSpPr>
          <p:nvPr>
            <p:ph type="title"/>
          </p:nvPr>
        </p:nvSpPr>
        <p:spPr>
          <a:xfrm>
            <a:off x="250825" y="692150"/>
            <a:ext cx="7772400" cy="1143000"/>
          </a:xfrm>
        </p:spPr>
        <p:txBody>
          <a:bodyPr/>
          <a:lstStyle/>
          <a:p>
            <a:r>
              <a:rPr lang="zh-CN" altLang="en-US" smtClean="0"/>
              <a:t>參考文獻</a:t>
            </a:r>
          </a:p>
        </p:txBody>
      </p:sp>
      <p:sp>
        <p:nvSpPr>
          <p:cNvPr id="25603" name="内容占位符 2"/>
          <p:cNvSpPr>
            <a:spLocks noGrp="1"/>
          </p:cNvSpPr>
          <p:nvPr>
            <p:ph idx="1"/>
          </p:nvPr>
        </p:nvSpPr>
        <p:spPr>
          <a:xfrm>
            <a:off x="755650" y="1700213"/>
            <a:ext cx="7772400" cy="4752975"/>
          </a:xfrm>
        </p:spPr>
        <p:txBody>
          <a:bodyPr/>
          <a:lstStyle/>
          <a:p>
            <a:r>
              <a:rPr lang="zh-CN" altLang="en-US" sz="1400" smtClean="0"/>
              <a:t>王韞佳（</a:t>
            </a:r>
            <a:r>
              <a:rPr lang="en-US" altLang="zh-CN" sz="1400" smtClean="0"/>
              <a:t>2008</a:t>
            </a:r>
            <a:r>
              <a:rPr lang="zh-TW" altLang="en-US" sz="1400" smtClean="0"/>
              <a:t>）漢語語音研究與漢語語音教學介面中的若干問題，崔希亮等著</a:t>
            </a:r>
            <a:r>
              <a:rPr lang="en-US" altLang="zh-TW" sz="1400" smtClean="0"/>
              <a:t>《</a:t>
            </a:r>
            <a:r>
              <a:rPr lang="zh-TW" altLang="en-US" sz="1400" smtClean="0"/>
              <a:t>漢語作為第二語言的習得與認知研究</a:t>
            </a:r>
            <a:r>
              <a:rPr lang="en-US" altLang="zh-TW" sz="1400" smtClean="0"/>
              <a:t>》</a:t>
            </a:r>
            <a:r>
              <a:rPr lang="zh-TW" altLang="en-US" sz="1400" smtClean="0"/>
              <a:t>，北京大學出版社。</a:t>
            </a:r>
            <a:endParaRPr lang="zh-CN" altLang="zh-CN" sz="1400" smtClean="0"/>
          </a:p>
          <a:p>
            <a:r>
              <a:rPr lang="zh-CN" altLang="en-US" sz="1400" smtClean="0"/>
              <a:t>王志剛等（</a:t>
            </a:r>
            <a:r>
              <a:rPr lang="en-US" altLang="zh-CN" sz="1400" smtClean="0"/>
              <a:t>2004</a:t>
            </a:r>
            <a:r>
              <a:rPr lang="zh-TW" altLang="en-US" sz="1400" smtClean="0"/>
              <a:t>），外國留學生漢語學習目的研究，</a:t>
            </a:r>
            <a:r>
              <a:rPr lang="en-US" altLang="zh-TW" sz="1400" smtClean="0"/>
              <a:t>《</a:t>
            </a:r>
            <a:r>
              <a:rPr lang="zh-TW" altLang="en-US" sz="1400" smtClean="0"/>
              <a:t>世界漢語教學</a:t>
            </a:r>
            <a:r>
              <a:rPr lang="en-US" altLang="zh-TW" sz="1400" smtClean="0"/>
              <a:t>》</a:t>
            </a:r>
            <a:r>
              <a:rPr lang="zh-TW" altLang="en-US" sz="1400" smtClean="0"/>
              <a:t>第</a:t>
            </a:r>
            <a:r>
              <a:rPr lang="en-US" altLang="zh-CN" sz="1400" smtClean="0"/>
              <a:t>3</a:t>
            </a:r>
            <a:r>
              <a:rPr lang="zh-CN" altLang="zh-CN" sz="1400" smtClean="0"/>
              <a:t>期。</a:t>
            </a:r>
          </a:p>
          <a:p>
            <a:r>
              <a:rPr lang="zh-TW" altLang="en-US" sz="1400" smtClean="0"/>
              <a:t>魏春木，卞覺非（</a:t>
            </a:r>
            <a:r>
              <a:rPr lang="en-US" altLang="zh-CN" sz="1400" smtClean="0"/>
              <a:t>1992</a:t>
            </a:r>
            <a:r>
              <a:rPr lang="zh-TW" altLang="en-US" sz="1400" smtClean="0"/>
              <a:t>），基礎漢語教學階段文化導入內容初探，</a:t>
            </a:r>
            <a:r>
              <a:rPr lang="en-US" altLang="zh-TW" sz="1400" smtClean="0"/>
              <a:t>《</a:t>
            </a:r>
            <a:r>
              <a:rPr lang="zh-TW" altLang="en-US" sz="1400" smtClean="0"/>
              <a:t>世界漢語教學</a:t>
            </a:r>
            <a:r>
              <a:rPr lang="en-US" altLang="zh-TW" sz="1400" smtClean="0"/>
              <a:t>》</a:t>
            </a:r>
            <a:r>
              <a:rPr lang="zh-TW" altLang="en-US" sz="1400" smtClean="0"/>
              <a:t>第</a:t>
            </a:r>
            <a:r>
              <a:rPr lang="en-US" altLang="zh-CN" sz="1400" smtClean="0"/>
              <a:t>1</a:t>
            </a:r>
            <a:r>
              <a:rPr lang="zh-CN" altLang="zh-CN" sz="1400" smtClean="0"/>
              <a:t>期。</a:t>
            </a:r>
          </a:p>
          <a:p>
            <a:r>
              <a:rPr lang="zh-CN" altLang="en-US" sz="1400" smtClean="0"/>
              <a:t>吳勇毅（</a:t>
            </a:r>
            <a:r>
              <a:rPr lang="en-US" altLang="zh-CN" sz="1400" smtClean="0"/>
              <a:t>2012</a:t>
            </a:r>
            <a:r>
              <a:rPr lang="zh-TW" altLang="en-US" sz="1400" smtClean="0"/>
              <a:t>），</a:t>
            </a:r>
            <a:r>
              <a:rPr lang="en-US" altLang="zh-TW" sz="1400" smtClean="0"/>
              <a:t>《</a:t>
            </a:r>
            <a:r>
              <a:rPr lang="zh-TW" altLang="en-US" sz="1400" smtClean="0"/>
              <a:t>對外漢語教學法</a:t>
            </a:r>
            <a:r>
              <a:rPr lang="en-US" altLang="zh-TW" sz="1400" smtClean="0"/>
              <a:t>》</a:t>
            </a:r>
            <a:r>
              <a:rPr lang="zh-TW" altLang="en-US" sz="1400" smtClean="0"/>
              <a:t>，商務印書館。</a:t>
            </a:r>
            <a:endParaRPr lang="zh-CN" altLang="zh-CN" sz="1400" smtClean="0"/>
          </a:p>
          <a:p>
            <a:r>
              <a:rPr lang="zh-CN" altLang="en-US" sz="1400" smtClean="0"/>
              <a:t>謝玲玲（</a:t>
            </a:r>
            <a:r>
              <a:rPr lang="en-US" altLang="zh-CN" sz="1400" smtClean="0"/>
              <a:t>2012</a:t>
            </a:r>
            <a:r>
              <a:rPr lang="zh-TW" altLang="en-US" sz="1400" smtClean="0"/>
              <a:t>），以文化為核心的美國漢語教學模式探析，華中師範大學博士論文。</a:t>
            </a:r>
            <a:endParaRPr lang="zh-CN" altLang="zh-CN" sz="1400" smtClean="0"/>
          </a:p>
          <a:p>
            <a:r>
              <a:rPr lang="zh-CN" altLang="en-US" sz="1400" smtClean="0"/>
              <a:t>許秋寒等（</a:t>
            </a:r>
            <a:r>
              <a:rPr lang="en-US" altLang="zh-CN" sz="1400" smtClean="0"/>
              <a:t>2008</a:t>
            </a:r>
            <a:r>
              <a:rPr lang="zh-TW" altLang="en-US" sz="1400" smtClean="0"/>
              <a:t>），來華留學生漢語學習動機調查，</a:t>
            </a:r>
            <a:r>
              <a:rPr lang="en-US" altLang="zh-TW" sz="1400" smtClean="0"/>
              <a:t>《</a:t>
            </a:r>
            <a:r>
              <a:rPr lang="zh-TW" altLang="en-US" sz="1400" smtClean="0"/>
              <a:t>北京高校來華留學生教育研究</a:t>
            </a:r>
            <a:r>
              <a:rPr lang="en-US" altLang="zh-TW" sz="1400" smtClean="0"/>
              <a:t>》</a:t>
            </a:r>
            <a:r>
              <a:rPr lang="zh-TW" altLang="en-US" sz="1400" smtClean="0"/>
              <a:t>，北京語言大學出版社。</a:t>
            </a:r>
            <a:endParaRPr lang="zh-CN" altLang="zh-CN" sz="1400" smtClean="0"/>
          </a:p>
          <a:p>
            <a:r>
              <a:rPr lang="zh-CN" altLang="en-US" sz="1400" smtClean="0"/>
              <a:t>張</a:t>
            </a:r>
            <a:r>
              <a:rPr lang="en-US" altLang="zh-CN" sz="1400" smtClean="0"/>
              <a:t>  </a:t>
            </a:r>
            <a:r>
              <a:rPr lang="zh-CN" altLang="zh-CN" sz="1400" smtClean="0"/>
              <a:t>斌（</a:t>
            </a:r>
            <a:r>
              <a:rPr lang="en-US" altLang="zh-CN" sz="1400" smtClean="0"/>
              <a:t>2010</a:t>
            </a:r>
            <a:r>
              <a:rPr lang="zh-TW" altLang="en-US" sz="1400" smtClean="0"/>
              <a:t>）（主編）</a:t>
            </a:r>
            <a:r>
              <a:rPr lang="en-US" altLang="zh-TW" sz="1400" smtClean="0"/>
              <a:t>《</a:t>
            </a:r>
            <a:r>
              <a:rPr lang="zh-TW" altLang="en-US" sz="1400" smtClean="0"/>
              <a:t>現代漢語描寫語法</a:t>
            </a:r>
            <a:r>
              <a:rPr lang="en-US" altLang="zh-TW" sz="1400" smtClean="0"/>
              <a:t>》</a:t>
            </a:r>
            <a:r>
              <a:rPr lang="zh-TW" altLang="en-US" sz="1400" smtClean="0"/>
              <a:t>，商務印書館（北京）。</a:t>
            </a:r>
            <a:endParaRPr lang="zh-CN" altLang="zh-CN" sz="1400" smtClean="0"/>
          </a:p>
          <a:p>
            <a:r>
              <a:rPr lang="zh-CN" altLang="en-US" sz="1400" smtClean="0"/>
              <a:t>張</a:t>
            </a:r>
            <a:r>
              <a:rPr lang="en-US" altLang="zh-CN" sz="1400" smtClean="0"/>
              <a:t>  </a:t>
            </a:r>
            <a:r>
              <a:rPr lang="zh-CN" altLang="zh-CN" sz="1400" smtClean="0"/>
              <a:t>莉（</a:t>
            </a:r>
            <a:r>
              <a:rPr lang="en-US" altLang="zh-CN" sz="1400" smtClean="0"/>
              <a:t>2001</a:t>
            </a:r>
            <a:r>
              <a:rPr lang="zh-TW" altLang="en-US" sz="1400" smtClean="0"/>
              <a:t>），留學生漢語學習焦慮感與口語流利性關係初探，</a:t>
            </a:r>
            <a:r>
              <a:rPr lang="en-US" altLang="zh-TW" sz="1400" smtClean="0"/>
              <a:t>《</a:t>
            </a:r>
            <a:r>
              <a:rPr lang="zh-TW" altLang="en-US" sz="1400" smtClean="0"/>
              <a:t>語言文字應用</a:t>
            </a:r>
            <a:r>
              <a:rPr lang="en-US" altLang="zh-TW" sz="1400" smtClean="0"/>
              <a:t>》</a:t>
            </a:r>
            <a:r>
              <a:rPr lang="en-US" altLang="zh-CN" sz="1400" smtClean="0"/>
              <a:t>8</a:t>
            </a:r>
            <a:r>
              <a:rPr lang="zh-CN" altLang="zh-CN" sz="1400" smtClean="0"/>
              <a:t>月。</a:t>
            </a:r>
          </a:p>
          <a:p>
            <a:r>
              <a:rPr lang="zh-CN" altLang="en-US" sz="1400" smtClean="0"/>
              <a:t>張</a:t>
            </a:r>
            <a:r>
              <a:rPr lang="en-US" altLang="zh-CN" sz="1400" smtClean="0"/>
              <a:t>  </a:t>
            </a:r>
            <a:r>
              <a:rPr lang="zh-CN" altLang="zh-CN" sz="1400" smtClean="0"/>
              <a:t>敏（</a:t>
            </a:r>
            <a:r>
              <a:rPr lang="en-US" altLang="zh-CN" sz="1400" smtClean="0"/>
              <a:t>1998</a:t>
            </a:r>
            <a:r>
              <a:rPr lang="zh-TW" altLang="en-US" sz="1400" smtClean="0"/>
              <a:t>）</a:t>
            </a:r>
            <a:r>
              <a:rPr lang="en-US" altLang="zh-TW" sz="1400" smtClean="0"/>
              <a:t>《</a:t>
            </a:r>
            <a:r>
              <a:rPr lang="zh-TW" altLang="en-US" sz="1400" smtClean="0"/>
              <a:t>認知語言學與漢語名詞短語</a:t>
            </a:r>
            <a:r>
              <a:rPr lang="en-US" altLang="zh-TW" sz="1400" smtClean="0"/>
              <a:t>》</a:t>
            </a:r>
            <a:r>
              <a:rPr lang="zh-TW" altLang="en-US" sz="1400" smtClean="0"/>
              <a:t>，中國社會科學出版社。</a:t>
            </a:r>
            <a:endParaRPr lang="zh-CN" altLang="zh-CN" sz="1400" smtClean="0"/>
          </a:p>
          <a:p>
            <a:r>
              <a:rPr lang="zh-TW" altLang="en-US" sz="1400" smtClean="0"/>
              <a:t>張莉，王飆（</a:t>
            </a:r>
            <a:r>
              <a:rPr lang="en-US" altLang="zh-CN" sz="1400" smtClean="0"/>
              <a:t>2002</a:t>
            </a:r>
            <a:r>
              <a:rPr lang="zh-TW" altLang="en-US" sz="1400" smtClean="0"/>
              <a:t>），留學生漢語焦慮感與成績相關分析及教學對策，</a:t>
            </a:r>
            <a:r>
              <a:rPr lang="en-US" altLang="zh-TW" sz="1400" smtClean="0"/>
              <a:t>《</a:t>
            </a:r>
            <a:r>
              <a:rPr lang="zh-TW" altLang="en-US" sz="1400" smtClean="0"/>
              <a:t>語言教學與研究</a:t>
            </a:r>
            <a:r>
              <a:rPr lang="en-US" altLang="zh-TW" sz="1400" smtClean="0"/>
              <a:t>》</a:t>
            </a:r>
            <a:r>
              <a:rPr lang="zh-TW" altLang="en-US" sz="1400" smtClean="0"/>
              <a:t>第</a:t>
            </a:r>
            <a:r>
              <a:rPr lang="en-US" altLang="zh-CN" sz="1400" smtClean="0"/>
              <a:t>1</a:t>
            </a:r>
            <a:r>
              <a:rPr lang="zh-CN" altLang="zh-CN" sz="1400" smtClean="0"/>
              <a:t>期。</a:t>
            </a:r>
          </a:p>
          <a:p>
            <a:r>
              <a:rPr lang="zh-CN" altLang="zh-CN" sz="1400" smtClean="0"/>
              <a:t>———（</a:t>
            </a:r>
            <a:r>
              <a:rPr lang="en-US" altLang="zh-CN" sz="1400" smtClean="0"/>
              <a:t>2002</a:t>
            </a:r>
            <a:r>
              <a:rPr lang="zh-TW" altLang="en-US" sz="1400" smtClean="0"/>
              <a:t>），留學生漢語閱讀焦慮感研究，</a:t>
            </a:r>
            <a:r>
              <a:rPr lang="en-US" altLang="zh-TW" sz="1400" smtClean="0"/>
              <a:t>《</a:t>
            </a:r>
            <a:r>
              <a:rPr lang="zh-TW" altLang="en-US" sz="1400" smtClean="0"/>
              <a:t>語言文字應用</a:t>
            </a:r>
            <a:r>
              <a:rPr lang="en-US" altLang="zh-TW" sz="1400" smtClean="0"/>
              <a:t>》</a:t>
            </a:r>
            <a:r>
              <a:rPr lang="en-US" altLang="zh-CN" sz="1400" smtClean="0"/>
              <a:t>11</a:t>
            </a:r>
            <a:r>
              <a:rPr lang="zh-CN" altLang="zh-CN" sz="1400" smtClean="0"/>
              <a:t>月。</a:t>
            </a:r>
          </a:p>
          <a:p>
            <a:r>
              <a:rPr lang="zh-CN" altLang="en-US" sz="1400" smtClean="0"/>
              <a:t>趙</a:t>
            </a:r>
            <a:r>
              <a:rPr lang="en-US" altLang="zh-CN" sz="1400" smtClean="0"/>
              <a:t>  </a:t>
            </a:r>
            <a:r>
              <a:rPr lang="zh-CN" altLang="zh-CN" sz="1400" smtClean="0"/>
              <a:t>果，江</a:t>
            </a:r>
            <a:r>
              <a:rPr lang="en-US" altLang="zh-CN" sz="1400" smtClean="0"/>
              <a:t>  </a:t>
            </a:r>
            <a:r>
              <a:rPr lang="zh-CN" altLang="zh-CN" sz="1400" smtClean="0"/>
              <a:t>新（</a:t>
            </a:r>
            <a:r>
              <a:rPr lang="en-US" altLang="zh-CN" sz="1400" smtClean="0"/>
              <a:t>2008</a:t>
            </a:r>
            <a:r>
              <a:rPr lang="zh-TW" altLang="en-US" sz="1400" smtClean="0"/>
              <a:t>）什麼樣的漢字學習策略最有效？崔希亮等著</a:t>
            </a:r>
            <a:r>
              <a:rPr lang="en-US" altLang="zh-TW" sz="1400" smtClean="0"/>
              <a:t>《</a:t>
            </a:r>
            <a:r>
              <a:rPr lang="zh-TW" altLang="en-US" sz="1400" smtClean="0"/>
              <a:t>漢語作為第二語言的習得與認知研究</a:t>
            </a:r>
            <a:r>
              <a:rPr lang="en-US" altLang="zh-TW" sz="1400" smtClean="0"/>
              <a:t>》</a:t>
            </a:r>
            <a:r>
              <a:rPr lang="zh-TW" altLang="en-US" sz="1400" smtClean="0"/>
              <a:t>，北京大學出版社。</a:t>
            </a:r>
            <a:endParaRPr lang="zh-CN" altLang="zh-CN" sz="1400" smtClean="0"/>
          </a:p>
          <a:p>
            <a:r>
              <a:rPr lang="zh-CN" altLang="en-US" sz="1400" smtClean="0"/>
              <a:t>趙賢洲（</a:t>
            </a:r>
            <a:r>
              <a:rPr lang="en-US" altLang="zh-CN" sz="1400" smtClean="0"/>
              <a:t>1989</a:t>
            </a:r>
            <a:r>
              <a:rPr lang="zh-TW" altLang="en-US" sz="1400" smtClean="0"/>
              <a:t>），文化差異與文化導入論略，</a:t>
            </a:r>
            <a:r>
              <a:rPr lang="en-US" altLang="zh-TW" sz="1400" smtClean="0"/>
              <a:t>《</a:t>
            </a:r>
            <a:r>
              <a:rPr lang="zh-TW" altLang="en-US" sz="1400" smtClean="0"/>
              <a:t>語言教學與研究</a:t>
            </a:r>
            <a:r>
              <a:rPr lang="en-US" altLang="zh-TW" sz="1400" smtClean="0"/>
              <a:t>》</a:t>
            </a:r>
            <a:r>
              <a:rPr lang="zh-TW" altLang="en-US" sz="1400" smtClean="0"/>
              <a:t>第</a:t>
            </a:r>
            <a:r>
              <a:rPr lang="en-US" altLang="zh-CN" sz="1400" smtClean="0"/>
              <a:t>1</a:t>
            </a:r>
            <a:r>
              <a:rPr lang="zh-CN" altLang="zh-CN" sz="1400" smtClean="0"/>
              <a:t>期。</a:t>
            </a:r>
          </a:p>
          <a:p>
            <a:r>
              <a:rPr lang="zh-CN" altLang="en-US" sz="1400" smtClean="0"/>
              <a:t>鄭豔群（</a:t>
            </a:r>
            <a:r>
              <a:rPr lang="en-US" altLang="zh-CN" sz="1400" smtClean="0"/>
              <a:t>2008</a:t>
            </a:r>
            <a:r>
              <a:rPr lang="zh-TW" altLang="en-US" sz="1400" smtClean="0"/>
              <a:t>），</a:t>
            </a:r>
            <a:r>
              <a:rPr lang="en-US" altLang="zh-TW" sz="1400" smtClean="0"/>
              <a:t>《</a:t>
            </a:r>
            <a:r>
              <a:rPr lang="zh-TW" altLang="en-US" sz="1400" smtClean="0"/>
              <a:t>電腦技術與世界漢語教學</a:t>
            </a:r>
            <a:r>
              <a:rPr lang="en-US" altLang="zh-TW" sz="1400" smtClean="0"/>
              <a:t>》</a:t>
            </a:r>
            <a:r>
              <a:rPr lang="zh-TW" altLang="en-US" sz="1400" smtClean="0"/>
              <a:t>，外語教學與研究出版社。</a:t>
            </a:r>
            <a:endParaRPr lang="zh-CN" altLang="zh-CN" sz="1400" smtClean="0"/>
          </a:p>
          <a:p>
            <a:r>
              <a:rPr lang="zh-CN" altLang="zh-CN" sz="1400" smtClean="0"/>
              <a:t>———（</a:t>
            </a:r>
            <a:r>
              <a:rPr lang="en-US" altLang="zh-CN" sz="1400" smtClean="0"/>
              <a:t>2009</a:t>
            </a:r>
            <a:r>
              <a:rPr lang="zh-TW" altLang="en-US" sz="1400" smtClean="0"/>
              <a:t>），</a:t>
            </a:r>
            <a:r>
              <a:rPr lang="en-US" altLang="zh-TW" sz="1400" smtClean="0"/>
              <a:t>《</a:t>
            </a:r>
            <a:r>
              <a:rPr lang="zh-TW" altLang="en-US" sz="1400" smtClean="0"/>
              <a:t>漢語多媒體教學課件設計</a:t>
            </a:r>
            <a:r>
              <a:rPr lang="en-US" altLang="zh-TW" sz="1400" smtClean="0"/>
              <a:t>》</a:t>
            </a:r>
            <a:r>
              <a:rPr lang="zh-TW" altLang="en-US" sz="1400" smtClean="0"/>
              <a:t>，北京語言大學出版社。</a:t>
            </a:r>
            <a:endParaRPr lang="zh-CN" altLang="en-US" sz="1400" smtClean="0"/>
          </a:p>
          <a:p>
            <a:endParaRPr lang="zh-CN" alt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 descr="底0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3527425"/>
            <a:ext cx="9177338" cy="3308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7155" name="Picture 3" descr="季老题字02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495800" y="1550988"/>
            <a:ext cx="5029200" cy="3402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628" name="Rectangle 4"/>
          <p:cNvSpPr>
            <a:spLocks noChangeArrowheads="1"/>
          </p:cNvSpPr>
          <p:nvPr/>
        </p:nvSpPr>
        <p:spPr bwMode="auto">
          <a:xfrm>
            <a:off x="0" y="0"/>
            <a:ext cx="9144000" cy="1066800"/>
          </a:xfrm>
          <a:prstGeom prst="rect">
            <a:avLst/>
          </a:prstGeom>
          <a:solidFill>
            <a:srgbClr val="CC33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eaLnBrk="0" hangingPunct="0"/>
            <a:endParaRPr lang="zh-CN" altLang="en-US"/>
          </a:p>
        </p:txBody>
      </p:sp>
      <p:pic>
        <p:nvPicPr>
          <p:cNvPr id="26629" name="Picture 5" descr="校徽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28600" y="119063"/>
            <a:ext cx="914400" cy="871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630" name="Rectangle 6"/>
          <p:cNvSpPr>
            <a:spLocks noChangeArrowheads="1"/>
          </p:cNvSpPr>
          <p:nvPr/>
        </p:nvSpPr>
        <p:spPr bwMode="auto">
          <a:xfrm>
            <a:off x="0" y="1066800"/>
            <a:ext cx="9144000" cy="1524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eaLnBrk="0" hangingPunct="0"/>
            <a:endParaRPr lang="zh-CN" altLang="en-US"/>
          </a:p>
        </p:txBody>
      </p:sp>
      <p:sp>
        <p:nvSpPr>
          <p:cNvPr id="26631" name="Rectangle 7"/>
          <p:cNvSpPr>
            <a:spLocks noChangeArrowheads="1"/>
          </p:cNvSpPr>
          <p:nvPr/>
        </p:nvSpPr>
        <p:spPr bwMode="auto">
          <a:xfrm>
            <a:off x="0" y="1143000"/>
            <a:ext cx="9144000" cy="571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/>
            <a:endParaRPr lang="en-US" altLang="zh-CN" sz="9600">
              <a:solidFill>
                <a:srgbClr val="F8F8F8"/>
              </a:solidFill>
              <a:ea typeface="黑体" pitchFamily="49" charset="-122"/>
            </a:endParaRPr>
          </a:p>
          <a:p>
            <a:pPr algn="ctr" eaLnBrk="0" hangingPunct="0"/>
            <a:endParaRPr lang="en-US" altLang="zh-CN" sz="9600">
              <a:solidFill>
                <a:srgbClr val="F8F8F8"/>
              </a:solidFill>
              <a:ea typeface="黑体" pitchFamily="49" charset="-122"/>
            </a:endParaRPr>
          </a:p>
        </p:txBody>
      </p:sp>
      <p:sp>
        <p:nvSpPr>
          <p:cNvPr id="26632" name="Line 8"/>
          <p:cNvSpPr>
            <a:spLocks noChangeShapeType="1"/>
          </p:cNvSpPr>
          <p:nvPr/>
        </p:nvSpPr>
        <p:spPr bwMode="auto">
          <a:xfrm>
            <a:off x="0" y="1066800"/>
            <a:ext cx="91440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pic>
        <p:nvPicPr>
          <p:cNvPr id="26633" name="Picture 9" descr="图片1副本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791200" y="184150"/>
            <a:ext cx="2828925" cy="796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7162" name="Picture 10" descr="1-01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 rot="-628761">
            <a:off x="2286000" y="1524000"/>
            <a:ext cx="2362200" cy="2362200"/>
          </a:xfrm>
          <a:prstGeom prst="rect">
            <a:avLst/>
          </a:prstGeom>
          <a:noFill/>
          <a:ln w="38100">
            <a:solidFill>
              <a:srgbClr val="CC3300"/>
            </a:solidFill>
            <a:miter lim="800000"/>
            <a:headEnd/>
            <a:tailEnd/>
          </a:ln>
        </p:spPr>
      </p:pic>
      <p:pic>
        <p:nvPicPr>
          <p:cNvPr id="177163" name="Picture 11" descr="1-03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 rot="-402847">
            <a:off x="609600" y="3505200"/>
            <a:ext cx="2141538" cy="2141538"/>
          </a:xfrm>
          <a:prstGeom prst="rect">
            <a:avLst/>
          </a:prstGeom>
          <a:noFill/>
          <a:ln w="38100">
            <a:solidFill>
              <a:srgbClr val="FF9900"/>
            </a:solidFill>
            <a:miter lim="800000"/>
            <a:headEnd/>
            <a:tailEnd/>
          </a:ln>
        </p:spPr>
      </p:pic>
      <p:pic>
        <p:nvPicPr>
          <p:cNvPr id="177164" name="Picture 12" descr="1-02"/>
          <p:cNvPicPr>
            <a:picLocks noChangeAspect="1" noChangeArrowheads="1"/>
          </p:cNvPicPr>
          <p:nvPr/>
        </p:nvPicPr>
        <p:blipFill>
          <a:blip r:embed="rId9">
            <a:lum contrast="24000"/>
          </a:blip>
          <a:srcRect/>
          <a:stretch>
            <a:fillRect/>
          </a:stretch>
        </p:blipFill>
        <p:spPr bwMode="auto">
          <a:xfrm rot="-724081">
            <a:off x="228600" y="1600200"/>
            <a:ext cx="2262188" cy="2262188"/>
          </a:xfrm>
          <a:prstGeom prst="rect">
            <a:avLst/>
          </a:prstGeom>
          <a:solidFill>
            <a:srgbClr val="FF9900"/>
          </a:solidFill>
          <a:ln w="38100">
            <a:solidFill>
              <a:srgbClr val="009900"/>
            </a:solidFill>
            <a:miter lim="800000"/>
            <a:headEnd/>
            <a:tailEnd/>
          </a:ln>
        </p:spPr>
      </p:pic>
      <p:pic>
        <p:nvPicPr>
          <p:cNvPr id="177165" name="Picture 13" descr="1-04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 rot="430635">
            <a:off x="2895600" y="3733800"/>
            <a:ext cx="2287588" cy="2146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</p:spPr>
      </p:pic>
    </p:spTree>
  </p:cSld>
  <p:clrMapOvr>
    <a:masterClrMapping/>
  </p:clrMapOvr>
  <p:transition>
    <p:pull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771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771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771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771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771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771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771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771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771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771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9" dur="1000"/>
                                        <p:tgtEl>
                                          <p:spTgt spid="177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ChangeArrowheads="1"/>
          </p:cNvSpPr>
          <p:nvPr/>
        </p:nvSpPr>
        <p:spPr bwMode="auto">
          <a:xfrm>
            <a:off x="0" y="0"/>
            <a:ext cx="9144000" cy="1066800"/>
          </a:xfrm>
          <a:prstGeom prst="rect">
            <a:avLst/>
          </a:prstGeom>
          <a:solidFill>
            <a:srgbClr val="CC33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eaLnBrk="0" hangingPunct="0"/>
            <a:endParaRPr lang="zh-CN" altLang="en-US"/>
          </a:p>
        </p:txBody>
      </p:sp>
      <p:pic>
        <p:nvPicPr>
          <p:cNvPr id="27651" name="Picture 3" descr="校徽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8600" y="119063"/>
            <a:ext cx="914400" cy="871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652" name="Rectangle 4"/>
          <p:cNvSpPr>
            <a:spLocks noChangeArrowheads="1"/>
          </p:cNvSpPr>
          <p:nvPr/>
        </p:nvSpPr>
        <p:spPr bwMode="auto">
          <a:xfrm>
            <a:off x="0" y="1066800"/>
            <a:ext cx="9144000" cy="1524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eaLnBrk="0" hangingPunct="0"/>
            <a:endParaRPr lang="zh-CN" altLang="en-US"/>
          </a:p>
        </p:txBody>
      </p:sp>
      <p:sp>
        <p:nvSpPr>
          <p:cNvPr id="27653" name="Rectangle 5"/>
          <p:cNvSpPr>
            <a:spLocks noChangeArrowheads="1"/>
          </p:cNvSpPr>
          <p:nvPr/>
        </p:nvSpPr>
        <p:spPr bwMode="auto">
          <a:xfrm>
            <a:off x="0" y="1143000"/>
            <a:ext cx="9144000" cy="571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/>
            <a:endParaRPr lang="en-US" altLang="zh-CN" sz="9600">
              <a:solidFill>
                <a:srgbClr val="F8F8F8"/>
              </a:solidFill>
              <a:ea typeface="黑体" pitchFamily="49" charset="-122"/>
            </a:endParaRPr>
          </a:p>
          <a:p>
            <a:pPr algn="ctr" eaLnBrk="0" hangingPunct="0"/>
            <a:endParaRPr lang="en-US" altLang="zh-CN" sz="9600">
              <a:solidFill>
                <a:srgbClr val="F8F8F8"/>
              </a:solidFill>
              <a:ea typeface="黑体" pitchFamily="49" charset="-122"/>
            </a:endParaRPr>
          </a:p>
        </p:txBody>
      </p:sp>
      <p:sp>
        <p:nvSpPr>
          <p:cNvPr id="27654" name="Line 6"/>
          <p:cNvSpPr>
            <a:spLocks noChangeShapeType="1"/>
          </p:cNvSpPr>
          <p:nvPr/>
        </p:nvSpPr>
        <p:spPr bwMode="auto">
          <a:xfrm>
            <a:off x="0" y="1066800"/>
            <a:ext cx="91440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7655" name="Rectangle 7"/>
          <p:cNvSpPr>
            <a:spLocks noChangeArrowheads="1"/>
          </p:cNvSpPr>
          <p:nvPr/>
        </p:nvSpPr>
        <p:spPr bwMode="auto">
          <a:xfrm>
            <a:off x="0" y="4495800"/>
            <a:ext cx="9144000" cy="2362200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rgbClr val="C0C0C0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eaLnBrk="0" hangingPunct="0"/>
            <a:endParaRPr lang="zh-CN" altLang="en-US"/>
          </a:p>
        </p:txBody>
      </p:sp>
      <p:pic>
        <p:nvPicPr>
          <p:cNvPr id="27656" name="Picture 8" descr="图片1副本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791200" y="184150"/>
            <a:ext cx="2828925" cy="796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9209" name="Picture 9" descr="封面图0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0" y="2133600"/>
            <a:ext cx="9144000" cy="2498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9210" name="Line 10"/>
          <p:cNvSpPr>
            <a:spLocks noChangeShapeType="1"/>
          </p:cNvSpPr>
          <p:nvPr/>
        </p:nvSpPr>
        <p:spPr bwMode="auto">
          <a:xfrm>
            <a:off x="0" y="4724400"/>
            <a:ext cx="9144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</p:spTree>
  </p:cSld>
  <p:clrMapOvr>
    <a:masterClrMapping/>
  </p:clrMapOvr>
  <p:transition>
    <p:pull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792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792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792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792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9210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zh-CN" altLang="en-US" sz="6000" smtClean="0">
                <a:latin typeface="+mn-ea"/>
                <a:ea typeface="+mn-ea"/>
              </a:rPr>
              <a:t>欢迎批评指正</a:t>
            </a:r>
            <a:endParaRPr lang="zh-CN" altLang="en-US" sz="6000" dirty="0" smtClean="0">
              <a:latin typeface="+mn-ea"/>
              <a:ea typeface="+mn-ea"/>
            </a:endParaRPr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r>
              <a:rPr lang="zh-CN" altLang="en-US" sz="6000" smtClean="0"/>
              <a:t>谢谢</a:t>
            </a:r>
          </a:p>
        </p:txBody>
      </p:sp>
    </p:spTree>
  </p:cSld>
  <p:clrMapOvr>
    <a:masterClrMapping/>
  </p:clrMapOvr>
  <p:transition>
    <p:pull dir="ru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对外汉语教学事业的发展与挑战">
  <a:themeElements>
    <a:clrScheme name="对外汉语教学事业的发展与挑战 5">
      <a:dk1>
        <a:srgbClr val="000000"/>
      </a:dk1>
      <a:lt1>
        <a:srgbClr val="E9E6D9"/>
      </a:lt1>
      <a:dk2>
        <a:srgbClr val="666633"/>
      </a:dk2>
      <a:lt2>
        <a:srgbClr val="CEC7AA"/>
      </a:lt2>
      <a:accent1>
        <a:srgbClr val="FFFFCC"/>
      </a:accent1>
      <a:accent2>
        <a:srgbClr val="B5E0E3"/>
      </a:accent2>
      <a:accent3>
        <a:srgbClr val="F2F0E9"/>
      </a:accent3>
      <a:accent4>
        <a:srgbClr val="000000"/>
      </a:accent4>
      <a:accent5>
        <a:srgbClr val="FFFFE2"/>
      </a:accent5>
      <a:accent6>
        <a:srgbClr val="A4CBCE"/>
      </a:accent6>
      <a:hlink>
        <a:srgbClr val="B6AB82"/>
      </a:hlink>
      <a:folHlink>
        <a:srgbClr val="A0925E"/>
      </a:folHlink>
    </a:clrScheme>
    <a:fontScheme name="对外汉语教学事业的发展与挑战">
      <a:majorFont>
        <a:latin typeface="Times New Roman"/>
        <a:ea typeface="华文新魏"/>
        <a:cs typeface=""/>
      </a:majorFont>
      <a:minorFont>
        <a:latin typeface="Tahoma"/>
        <a:ea typeface="楷体_GB2312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zh-CN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zh-CN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宋体" pitchFamily="2" charset="-122"/>
          </a:defRPr>
        </a:defPPr>
      </a:lstStyle>
    </a:lnDef>
  </a:objectDefaults>
  <a:extraClrSchemeLst>
    <a:extraClrScheme>
      <a:clrScheme name="对外汉语教学事业的发展与挑战 1">
        <a:dk1>
          <a:srgbClr val="000000"/>
        </a:dk1>
        <a:lt1>
          <a:srgbClr val="FFFFCC"/>
        </a:lt1>
        <a:dk2>
          <a:srgbClr val="4D4D4D"/>
        </a:dk2>
        <a:lt2>
          <a:srgbClr val="FFCC00"/>
        </a:lt2>
        <a:accent1>
          <a:srgbClr val="FF9900"/>
        </a:accent1>
        <a:accent2>
          <a:srgbClr val="CC9900"/>
        </a:accent2>
        <a:accent3>
          <a:srgbClr val="B2B2B2"/>
        </a:accent3>
        <a:accent4>
          <a:srgbClr val="DADAAE"/>
        </a:accent4>
        <a:accent5>
          <a:srgbClr val="FFCAAA"/>
        </a:accent5>
        <a:accent6>
          <a:srgbClr val="B98A00"/>
        </a:accent6>
        <a:hlink>
          <a:srgbClr val="898743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对外汉语教学事业的发展与挑战 2">
        <a:dk1>
          <a:srgbClr val="000000"/>
        </a:dk1>
        <a:lt1>
          <a:srgbClr val="FFFFFF"/>
        </a:lt1>
        <a:dk2>
          <a:srgbClr val="CC6600"/>
        </a:dk2>
        <a:lt2>
          <a:srgbClr val="FFFFFF"/>
        </a:lt2>
        <a:accent1>
          <a:srgbClr val="FFFFCC"/>
        </a:accent1>
        <a:accent2>
          <a:srgbClr val="B5E0E3"/>
        </a:accent2>
        <a:accent3>
          <a:srgbClr val="FFFFFF"/>
        </a:accent3>
        <a:accent4>
          <a:srgbClr val="000000"/>
        </a:accent4>
        <a:accent5>
          <a:srgbClr val="FFFFE2"/>
        </a:accent5>
        <a:accent6>
          <a:srgbClr val="A4CBCE"/>
        </a:accent6>
        <a:hlink>
          <a:srgbClr val="E5D093"/>
        </a:hlink>
        <a:folHlink>
          <a:srgbClr val="CCB374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对外汉语教学事业的发展与挑战 3">
        <a:dk1>
          <a:srgbClr val="000000"/>
        </a:dk1>
        <a:lt1>
          <a:srgbClr val="FFFFFF"/>
        </a:lt1>
        <a:dk2>
          <a:srgbClr val="000000"/>
        </a:dk2>
        <a:lt2>
          <a:srgbClr val="FFFFFF"/>
        </a:lt2>
        <a:accent1>
          <a:srgbClr val="F8F8F8"/>
        </a:accent1>
        <a:accent2>
          <a:srgbClr val="969696"/>
        </a:accent2>
        <a:accent3>
          <a:srgbClr val="FFFFFF"/>
        </a:accent3>
        <a:accent4>
          <a:srgbClr val="000000"/>
        </a:accent4>
        <a:accent5>
          <a:srgbClr val="FBFBFB"/>
        </a:accent5>
        <a:accent6>
          <a:srgbClr val="878787"/>
        </a:accent6>
        <a:hlink>
          <a:srgbClr val="DDDDDD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对外汉语教学事业的发展与挑战 4">
        <a:dk1>
          <a:srgbClr val="000000"/>
        </a:dk1>
        <a:lt1>
          <a:srgbClr val="FFFFFF"/>
        </a:lt1>
        <a:dk2>
          <a:srgbClr val="000066"/>
        </a:dk2>
        <a:lt2>
          <a:srgbClr val="FFFFFF"/>
        </a:lt2>
        <a:accent1>
          <a:srgbClr val="FFFFCC"/>
        </a:accent1>
        <a:accent2>
          <a:srgbClr val="B5E0E3"/>
        </a:accent2>
        <a:accent3>
          <a:srgbClr val="FFFFFF"/>
        </a:accent3>
        <a:accent4>
          <a:srgbClr val="000000"/>
        </a:accent4>
        <a:accent5>
          <a:srgbClr val="FFFFE2"/>
        </a:accent5>
        <a:accent6>
          <a:srgbClr val="A4CBCE"/>
        </a:accent6>
        <a:hlink>
          <a:srgbClr val="BFDFFF"/>
        </a:hlink>
        <a:folHlink>
          <a:srgbClr val="99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对外汉语教学事业的发展与挑战 5">
        <a:dk1>
          <a:srgbClr val="000000"/>
        </a:dk1>
        <a:lt1>
          <a:srgbClr val="E9E6D9"/>
        </a:lt1>
        <a:dk2>
          <a:srgbClr val="666633"/>
        </a:dk2>
        <a:lt2>
          <a:srgbClr val="CEC7AA"/>
        </a:lt2>
        <a:accent1>
          <a:srgbClr val="FFFFCC"/>
        </a:accent1>
        <a:accent2>
          <a:srgbClr val="B5E0E3"/>
        </a:accent2>
        <a:accent3>
          <a:srgbClr val="F2F0E9"/>
        </a:accent3>
        <a:accent4>
          <a:srgbClr val="000000"/>
        </a:accent4>
        <a:accent5>
          <a:srgbClr val="FFFFE2"/>
        </a:accent5>
        <a:accent6>
          <a:srgbClr val="A4CBCE"/>
        </a:accent6>
        <a:hlink>
          <a:srgbClr val="B6AB82"/>
        </a:hlink>
        <a:folHlink>
          <a:srgbClr val="A0925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对外汉语教学事业的发展与挑战 6">
        <a:dk1>
          <a:srgbClr val="1B3753"/>
        </a:dk1>
        <a:lt1>
          <a:srgbClr val="EAEAEA"/>
        </a:lt1>
        <a:dk2>
          <a:srgbClr val="336699"/>
        </a:dk2>
        <a:lt2>
          <a:srgbClr val="FFFFCC"/>
        </a:lt2>
        <a:accent1>
          <a:srgbClr val="BA8E46"/>
        </a:accent1>
        <a:accent2>
          <a:srgbClr val="46C0AF"/>
        </a:accent2>
        <a:accent3>
          <a:srgbClr val="ADB8CA"/>
        </a:accent3>
        <a:accent4>
          <a:srgbClr val="C8C8C8"/>
        </a:accent4>
        <a:accent5>
          <a:srgbClr val="D9C6B0"/>
        </a:accent5>
        <a:accent6>
          <a:srgbClr val="3FAE9E"/>
        </a:accent6>
        <a:hlink>
          <a:srgbClr val="93ACC3"/>
        </a:hlink>
        <a:folHlink>
          <a:srgbClr val="7897B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对外汉语教学事业的发展与挑战 7">
        <a:dk1>
          <a:srgbClr val="000000"/>
        </a:dk1>
        <a:lt1>
          <a:srgbClr val="FFFFFF"/>
        </a:lt1>
        <a:dk2>
          <a:srgbClr val="000000"/>
        </a:dk2>
        <a:lt2>
          <a:srgbClr val="FFFFFF"/>
        </a:lt2>
        <a:accent1>
          <a:srgbClr val="FFFFCC"/>
        </a:accent1>
        <a:accent2>
          <a:srgbClr val="FFCC99"/>
        </a:accent2>
        <a:accent3>
          <a:srgbClr val="FFFFFF"/>
        </a:accent3>
        <a:accent4>
          <a:srgbClr val="000000"/>
        </a:accent4>
        <a:accent5>
          <a:srgbClr val="FFFFE2"/>
        </a:accent5>
        <a:accent6>
          <a:srgbClr val="E7B98A"/>
        </a:accent6>
        <a:hlink>
          <a:srgbClr val="FF9999"/>
        </a:hlink>
        <a:folHlink>
          <a:srgbClr val="E063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对外汉语教学事业的发展与挑战 8">
        <a:dk1>
          <a:srgbClr val="000000"/>
        </a:dk1>
        <a:lt1>
          <a:srgbClr val="EAEAEA"/>
        </a:lt1>
        <a:dk2>
          <a:srgbClr val="17118B"/>
        </a:dk2>
        <a:lt2>
          <a:srgbClr val="FFFFCC"/>
        </a:lt2>
        <a:accent1>
          <a:srgbClr val="B2B2B2"/>
        </a:accent1>
        <a:accent2>
          <a:srgbClr val="54ABB2"/>
        </a:accent2>
        <a:accent3>
          <a:srgbClr val="ABAAC4"/>
        </a:accent3>
        <a:accent4>
          <a:srgbClr val="C8C8C8"/>
        </a:accent4>
        <a:accent5>
          <a:srgbClr val="D5D5D5"/>
        </a:accent5>
        <a:accent6>
          <a:srgbClr val="4B9BA1"/>
        </a:accent6>
        <a:hlink>
          <a:srgbClr val="4F49A3"/>
        </a:hlink>
        <a:folHlink>
          <a:srgbClr val="2E2573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D:\My Documents\teaching\对外汉语教学事业的发展与挑战.ppt</Template>
  <TotalTime>673</TotalTime>
  <Words>2349</Words>
  <Application>Microsoft Office PowerPoint</Application>
  <PresentationFormat>全屏显示(4:3)</PresentationFormat>
  <Paragraphs>267</Paragraphs>
  <Slides>35</Slides>
  <Notes>16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35</vt:i4>
      </vt:variant>
    </vt:vector>
  </HeadingPairs>
  <TitlesOfParts>
    <vt:vector size="36" baseType="lpstr">
      <vt:lpstr>对外汉语教学事业的发展与挑战</vt:lpstr>
      <vt:lpstr>  世界汉语教学学会 2017-07-16  说汉语教师的学术自觉</vt:lpstr>
      <vt:lpstr>幻灯片 2</vt:lpstr>
      <vt:lpstr>为什么要有学术自觉—— 学习环境的多元性对教师的挑战</vt:lpstr>
      <vt:lpstr>为什么要有学术自觉—— 多元理论背景下的汉语教学研究</vt:lpstr>
      <vt:lpstr>研究什么问题—— 面向教学的本体研究</vt:lpstr>
      <vt:lpstr>研究什么问题—— 面向教学的应用研究</vt:lpstr>
      <vt:lpstr>研究什么问题—— 面向教学的应用研究</vt:lpstr>
      <vt:lpstr>幻灯片 8</vt:lpstr>
      <vt:lpstr>汉语教师的理论自觉</vt:lpstr>
      <vt:lpstr>汉语教师的问题意识自觉</vt:lpstr>
      <vt:lpstr>认知语言学—语言-世界-知性</vt:lpstr>
      <vt:lpstr>认知语言学的基本主张</vt:lpstr>
      <vt:lpstr>非客观主义的范式 The Nonobjectivist Paradigm </vt:lpstr>
      <vt:lpstr>情态问题</vt:lpstr>
      <vt:lpstr>认知语言学的研究范围</vt:lpstr>
      <vt:lpstr>动词与宾语的配位</vt:lpstr>
      <vt:lpstr>经验体</vt:lpstr>
      <vt:lpstr>认知语言学的研究方法 </vt:lpstr>
      <vt:lpstr>认知语言学研究的问题</vt:lpstr>
      <vt:lpstr>汉字认知—范畴化</vt:lpstr>
      <vt:lpstr>幻灯片 21</vt:lpstr>
      <vt:lpstr>幻灯片 22</vt:lpstr>
      <vt:lpstr>汉字认知—变异</vt:lpstr>
      <vt:lpstr>汉字认知—概念结构</vt:lpstr>
      <vt:lpstr>概念整合四重空间</vt:lpstr>
      <vt:lpstr>概念网络</vt:lpstr>
      <vt:lpstr>雨字头的字  </vt:lpstr>
      <vt:lpstr>汉字认知—理据性</vt:lpstr>
      <vt:lpstr>汉语教师的学术生涯自觉</vt:lpstr>
      <vt:lpstr>参考文献</vt:lpstr>
      <vt:lpstr>参考文献</vt:lpstr>
      <vt:lpstr>參考文獻</vt:lpstr>
      <vt:lpstr>幻灯片 33</vt:lpstr>
      <vt:lpstr>幻灯片 34</vt:lpstr>
      <vt:lpstr>欢迎批评指正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对外汉语教学的道与术</dc:title>
  <dc:creator>ibm</dc:creator>
  <cp:lastModifiedBy>崔希亮</cp:lastModifiedBy>
  <cp:revision>72</cp:revision>
  <dcterms:created xsi:type="dcterms:W3CDTF">2004-07-25T01:11:01Z</dcterms:created>
  <dcterms:modified xsi:type="dcterms:W3CDTF">2017-07-14T03:36:28Z</dcterms:modified>
</cp:coreProperties>
</file>