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quickStyle2.xml" ContentType="application/vnd.openxmlformats-officedocument.drawingml.diagramStyle+xml"/>
  <Override PartName="/ppt/diagrams/colors11.xml" ContentType="application/vnd.openxmlformats-officedocument.drawingml.diagramColors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colors8.xml" ContentType="application/vnd.openxmlformats-officedocument.drawingml.diagramColors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rawing7.xml" ContentType="application/vnd.ms-office.drawingml.diagramDrawing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diagrams/colors4.xml" ContentType="application/vnd.openxmlformats-officedocument.drawingml.diagramColors+xml"/>
  <Override PartName="/ppt/diagrams/quickStyle7.xml" ContentType="application/vnd.openxmlformats-officedocument.drawingml.diagramStyle+xml"/>
  <Override PartName="/ppt/diagrams/drawing10.xml" ContentType="application/vnd.ms-office.drawingml.diagramDrawing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Default Extension="png" ContentType="image/png"/>
  <Override PartName="/ppt/diagrams/quickStyle5.xml" ContentType="application/vnd.openxmlformats-officedocument.drawingml.diagramStyle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quickStyle3.xml" ContentType="application/vnd.openxmlformats-officedocument.drawingml.diagramStyle+xml"/>
  <Override PartName="/ppt/diagrams/colors10.xml" ContentType="application/vnd.openxmlformats-officedocument.drawingml.diagramColors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layout6.xml" ContentType="application/vnd.openxmlformats-officedocument.drawingml.diagramLayout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Default Extension="vml" ContentType="application/vnd.openxmlformats-officedocument.vmlDrawing"/>
  <Override PartName="/ppt/diagrams/drawing8.xml" ContentType="application/vnd.ms-office.drawingml.diagramDrawing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diagrams/drawing11.xml" ContentType="application/vnd.ms-office.drawingml.diagramDrawing+xml"/>
  <Override PartName="/ppt/diagrams/drawing6.xml" ContentType="application/vnd.ms-office.drawingml.diagramDrawing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quickStyle6.xml" ContentType="application/vnd.openxmlformats-officedocument.drawingml.diagramStyle+xml"/>
  <Override PartName="/docProps/core.xml" ContentType="application/vnd.openxmlformats-package.core-properties+xml"/>
  <Override PartName="/ppt/diagrams/drawing4.xml" ContentType="application/vnd.ms-office.drawingml.diagramDrawing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Layouts/slideLayout15.xml" ContentType="application/vnd.openxmlformats-officedocument.presentationml.slideLayout+xml"/>
  <Default Extension="xls" ContentType="application/vnd.ms-excel"/>
  <Override PartName="/ppt/diagrams/data11.xml" ContentType="application/vnd.openxmlformats-officedocument.drawingml.diagramData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rawing9.xml" ContentType="application/vnd.ms-office.drawingml.diagramDrawing+xml"/>
  <Override PartName="/ppt/diagrams/colors6.xml" ContentType="application/vnd.openxmlformats-officedocument.drawingml.diagramColors+xml"/>
  <Override PartName="/ppt/diagrams/quickStyle9.xml" ContentType="application/vnd.openxmlformats-officedocument.drawingml.diagramStyle+xml"/>
  <Override PartName="/ppt/diagrams/quickStyle11.xml" ContentType="application/vnd.openxmlformats-officedocument.drawingml.diagramStyl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diagrams/layout11.xml" ContentType="application/vnd.openxmlformats-officedocument.drawingml.diagramLayout+xml"/>
  <Override PartName="/ppt/diagrams/drawing5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95" r:id="rId3"/>
    <p:sldId id="296" r:id="rId4"/>
    <p:sldId id="297" r:id="rId5"/>
    <p:sldId id="257" r:id="rId6"/>
    <p:sldId id="283" r:id="rId7"/>
    <p:sldId id="258" r:id="rId8"/>
    <p:sldId id="259" r:id="rId9"/>
    <p:sldId id="260" r:id="rId10"/>
    <p:sldId id="316" r:id="rId11"/>
    <p:sldId id="261" r:id="rId12"/>
    <p:sldId id="262" r:id="rId13"/>
    <p:sldId id="263" r:id="rId14"/>
    <p:sldId id="264" r:id="rId15"/>
    <p:sldId id="278" r:id="rId16"/>
    <p:sldId id="298" r:id="rId17"/>
    <p:sldId id="287" r:id="rId18"/>
    <p:sldId id="288" r:id="rId19"/>
    <p:sldId id="290" r:id="rId20"/>
    <p:sldId id="279" r:id="rId21"/>
    <p:sldId id="265" r:id="rId22"/>
    <p:sldId id="277" r:id="rId23"/>
    <p:sldId id="280" r:id="rId24"/>
    <p:sldId id="266" r:id="rId25"/>
    <p:sldId id="294" r:id="rId26"/>
    <p:sldId id="268" r:id="rId27"/>
    <p:sldId id="302" r:id="rId28"/>
    <p:sldId id="269" r:id="rId29"/>
    <p:sldId id="303" r:id="rId30"/>
    <p:sldId id="272" r:id="rId31"/>
    <p:sldId id="273" r:id="rId32"/>
    <p:sldId id="270" r:id="rId33"/>
    <p:sldId id="307" r:id="rId34"/>
    <p:sldId id="301" r:id="rId35"/>
    <p:sldId id="308" r:id="rId36"/>
    <p:sldId id="313" r:id="rId37"/>
    <p:sldId id="306" r:id="rId38"/>
    <p:sldId id="310" r:id="rId39"/>
    <p:sldId id="271" r:id="rId40"/>
    <p:sldId id="299" r:id="rId41"/>
    <p:sldId id="311" r:id="rId42"/>
    <p:sldId id="314" r:id="rId43"/>
    <p:sldId id="300" r:id="rId44"/>
    <p:sldId id="315" r:id="rId45"/>
    <p:sldId id="274" r:id="rId46"/>
    <p:sldId id="291" r:id="rId47"/>
    <p:sldId id="293" r:id="rId48"/>
    <p:sldId id="282" r:id="rId49"/>
    <p:sldId id="284" r:id="rId50"/>
    <p:sldId id="285" r:id="rId51"/>
    <p:sldId id="275" r:id="rId52"/>
    <p:sldId id="281" r:id="rId53"/>
    <p:sldId id="276" r:id="rId54"/>
    <p:sldId id="309" r:id="rId55"/>
    <p:sldId id="286" r:id="rId5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023" autoAdjust="0"/>
    <p:restoredTop sz="94660"/>
  </p:normalViewPr>
  <p:slideViewPr>
    <p:cSldViewPr snapToGrid="0">
      <p:cViewPr varScale="1">
        <p:scale>
          <a:sx n="47" d="100"/>
          <a:sy n="47" d="100"/>
        </p:scale>
        <p:origin x="-162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6E077BE-7A09-4086-9D75-F1D4367D6A29}" type="doc">
      <dgm:prSet loTypeId="urn:microsoft.com/office/officeart/2008/layout/PictureStrip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E8A87227-D76C-4FCF-BD1D-D281262DB464}" type="pres">
      <dgm:prSet presAssocID="{36E077BE-7A09-4086-9D75-F1D4367D6A29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C2019F42-D0DC-46E3-89EE-9548A363294C}" type="presOf" srcId="{36E077BE-7A09-4086-9D75-F1D4367D6A29}" destId="{E8A87227-D76C-4FCF-BD1D-D281262DB464}" srcOrd="0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06D3DF7-7A97-4540-9021-385C39FE80F3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0"/>
      <dgm:spPr/>
      <dgm:t>
        <a:bodyPr/>
        <a:lstStyle/>
        <a:p>
          <a:endParaRPr lang="zh-CN" altLang="en-US"/>
        </a:p>
      </dgm:t>
    </dgm:pt>
    <dgm:pt modelId="{F3EEBBE6-2870-415A-9164-0B404DECE034}" type="pres">
      <dgm:prSet presAssocID="{406D3DF7-7A97-4540-9021-385C39FE80F3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7FA30C95-4C78-4805-A98D-0CB7E9F12927}" type="pres">
      <dgm:prSet presAssocID="{406D3DF7-7A97-4540-9021-385C39FE80F3}" presName="dummyMaxCanvas" presStyleCnt="0">
        <dgm:presLayoutVars/>
      </dgm:prSet>
      <dgm:spPr/>
    </dgm:pt>
  </dgm:ptLst>
  <dgm:cxnLst>
    <dgm:cxn modelId="{6DE948B6-D3D6-46CD-B1DD-0D9C14DCC743}" type="presOf" srcId="{406D3DF7-7A97-4540-9021-385C39FE80F3}" destId="{F3EEBBE6-2870-415A-9164-0B404DECE034}" srcOrd="0" destOrd="0" presId="urn:microsoft.com/office/officeart/2005/8/layout/vProcess5"/>
    <dgm:cxn modelId="{EA7E7891-F4D1-4B65-AC17-E936078ED63D}" type="presParOf" srcId="{F3EEBBE6-2870-415A-9164-0B404DECE034}" destId="{7FA30C95-4C78-4805-A98D-0CB7E9F12927}" srcOrd="0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843B5CC-1289-4856-8E7A-24000577DEF0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E92E350C-4229-4E76-B445-6EF97F9E9F2D}">
      <dgm:prSet phldrT="[文本]" custT="1"/>
      <dgm:spPr/>
      <dgm:t>
        <a:bodyPr vert="vert"/>
        <a:lstStyle/>
        <a:p>
          <a:r>
            <a:rPr lang="zh-CN" altLang="en-US" sz="4000" dirty="0" smtClean="0"/>
            <a:t>交际能力</a:t>
          </a:r>
          <a:endParaRPr lang="zh-CN" altLang="en-US" sz="4000" dirty="0"/>
        </a:p>
      </dgm:t>
    </dgm:pt>
    <dgm:pt modelId="{2BB94C27-19BA-4E9F-BC07-B39A37071C33}" type="parTrans" cxnId="{3E1E0020-605D-413B-B7B1-64EB7CAD3260}">
      <dgm:prSet/>
      <dgm:spPr/>
      <dgm:t>
        <a:bodyPr/>
        <a:lstStyle/>
        <a:p>
          <a:endParaRPr lang="zh-CN" altLang="en-US"/>
        </a:p>
      </dgm:t>
    </dgm:pt>
    <dgm:pt modelId="{432BEDD6-603A-43ED-B6AF-30F5BBC34D8A}" type="sibTrans" cxnId="{3E1E0020-605D-413B-B7B1-64EB7CAD3260}">
      <dgm:prSet/>
      <dgm:spPr/>
      <dgm:t>
        <a:bodyPr/>
        <a:lstStyle/>
        <a:p>
          <a:endParaRPr lang="zh-CN" altLang="en-US"/>
        </a:p>
      </dgm:t>
    </dgm:pt>
    <dgm:pt modelId="{BC309576-17EC-45AE-8606-EB905265D261}">
      <dgm:prSet phldrT="[文本]"/>
      <dgm:spPr/>
      <dgm:t>
        <a:bodyPr/>
        <a:lstStyle/>
        <a:p>
          <a:r>
            <a:rPr lang="zh-CN" altLang="en-US" dirty="0" smtClean="0"/>
            <a:t>语言能力</a:t>
          </a:r>
          <a:endParaRPr lang="zh-CN" altLang="en-US" dirty="0"/>
        </a:p>
      </dgm:t>
    </dgm:pt>
    <dgm:pt modelId="{6D031423-23C6-47F8-AA1F-6B0EF158A2D7}" type="parTrans" cxnId="{45E40D67-196E-4E4C-9F0B-A066CEE1485C}">
      <dgm:prSet/>
      <dgm:spPr/>
      <dgm:t>
        <a:bodyPr/>
        <a:lstStyle/>
        <a:p>
          <a:endParaRPr lang="zh-CN" altLang="en-US"/>
        </a:p>
      </dgm:t>
    </dgm:pt>
    <dgm:pt modelId="{2691E8C4-E285-4582-A763-65ADC1D7A77D}" type="sibTrans" cxnId="{45E40D67-196E-4E4C-9F0B-A066CEE1485C}">
      <dgm:prSet/>
      <dgm:spPr/>
      <dgm:t>
        <a:bodyPr/>
        <a:lstStyle/>
        <a:p>
          <a:endParaRPr lang="zh-CN" altLang="en-US"/>
        </a:p>
      </dgm:t>
    </dgm:pt>
    <dgm:pt modelId="{AE898300-CCF8-4DB5-A546-5B015044BD22}">
      <dgm:prSet phldrT="[文本]"/>
      <dgm:spPr/>
      <dgm:t>
        <a:bodyPr/>
        <a:lstStyle/>
        <a:p>
          <a:r>
            <a:rPr lang="zh-CN" altLang="en-US" dirty="0" smtClean="0"/>
            <a:t>社交能力</a:t>
          </a:r>
          <a:endParaRPr lang="zh-CN" altLang="en-US" dirty="0"/>
        </a:p>
      </dgm:t>
    </dgm:pt>
    <dgm:pt modelId="{85992FCD-FFE5-485C-B3AA-939463CDE817}" type="parTrans" cxnId="{F3CFA5A2-71A2-4869-933F-90A6A7AFDBCA}">
      <dgm:prSet/>
      <dgm:spPr/>
      <dgm:t>
        <a:bodyPr/>
        <a:lstStyle/>
        <a:p>
          <a:endParaRPr lang="zh-CN" altLang="en-US"/>
        </a:p>
      </dgm:t>
    </dgm:pt>
    <dgm:pt modelId="{29694E88-9AC9-4E7D-B657-8A6A84B0F4D4}" type="sibTrans" cxnId="{F3CFA5A2-71A2-4869-933F-90A6A7AFDBCA}">
      <dgm:prSet/>
      <dgm:spPr/>
      <dgm:t>
        <a:bodyPr/>
        <a:lstStyle/>
        <a:p>
          <a:endParaRPr lang="zh-CN" altLang="en-US"/>
        </a:p>
      </dgm:t>
    </dgm:pt>
    <dgm:pt modelId="{D2C93EFC-C78D-48AA-9277-49A8B97AD2D0}" type="pres">
      <dgm:prSet presAssocID="{9843B5CC-1289-4856-8E7A-24000577DEF0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B81C32FE-D745-48CD-A894-85A753FB273F}" type="pres">
      <dgm:prSet presAssocID="{E92E350C-4229-4E76-B445-6EF97F9E9F2D}" presName="root1" presStyleCnt="0"/>
      <dgm:spPr/>
    </dgm:pt>
    <dgm:pt modelId="{261061B3-14D1-439C-B20B-3F2854D4A1AB}" type="pres">
      <dgm:prSet presAssocID="{E92E350C-4229-4E76-B445-6EF97F9E9F2D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A24F841E-D6F5-4DDC-95B0-568D4A419968}" type="pres">
      <dgm:prSet presAssocID="{E92E350C-4229-4E76-B445-6EF97F9E9F2D}" presName="level2hierChild" presStyleCnt="0"/>
      <dgm:spPr/>
    </dgm:pt>
    <dgm:pt modelId="{DB68EC8F-4498-462F-AA6F-EE8588D04AC4}" type="pres">
      <dgm:prSet presAssocID="{6D031423-23C6-47F8-AA1F-6B0EF158A2D7}" presName="conn2-1" presStyleLbl="parChTrans1D2" presStyleIdx="0" presStyleCnt="2"/>
      <dgm:spPr/>
      <dgm:t>
        <a:bodyPr/>
        <a:lstStyle/>
        <a:p>
          <a:endParaRPr lang="zh-CN" altLang="en-US"/>
        </a:p>
      </dgm:t>
    </dgm:pt>
    <dgm:pt modelId="{6AC2CE6B-CAF5-415A-B442-22A25ECA129D}" type="pres">
      <dgm:prSet presAssocID="{6D031423-23C6-47F8-AA1F-6B0EF158A2D7}" presName="connTx" presStyleLbl="parChTrans1D2" presStyleIdx="0" presStyleCnt="2"/>
      <dgm:spPr/>
      <dgm:t>
        <a:bodyPr/>
        <a:lstStyle/>
        <a:p>
          <a:endParaRPr lang="zh-CN" altLang="en-US"/>
        </a:p>
      </dgm:t>
    </dgm:pt>
    <dgm:pt modelId="{33EBC1AD-F2E4-40C1-B524-5ECE70122583}" type="pres">
      <dgm:prSet presAssocID="{BC309576-17EC-45AE-8606-EB905265D261}" presName="root2" presStyleCnt="0"/>
      <dgm:spPr/>
    </dgm:pt>
    <dgm:pt modelId="{0A72F140-C8AC-48E4-AAE2-173790DEF795}" type="pres">
      <dgm:prSet presAssocID="{BC309576-17EC-45AE-8606-EB905265D261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C614D1A9-4B01-4EF5-BC85-15919D8669D2}" type="pres">
      <dgm:prSet presAssocID="{BC309576-17EC-45AE-8606-EB905265D261}" presName="level3hierChild" presStyleCnt="0"/>
      <dgm:spPr/>
    </dgm:pt>
    <dgm:pt modelId="{5333F2D8-7B31-4F05-9A53-B4996FB1592B}" type="pres">
      <dgm:prSet presAssocID="{85992FCD-FFE5-485C-B3AA-939463CDE817}" presName="conn2-1" presStyleLbl="parChTrans1D2" presStyleIdx="1" presStyleCnt="2"/>
      <dgm:spPr/>
      <dgm:t>
        <a:bodyPr/>
        <a:lstStyle/>
        <a:p>
          <a:endParaRPr lang="zh-CN" altLang="en-US"/>
        </a:p>
      </dgm:t>
    </dgm:pt>
    <dgm:pt modelId="{8BFF3F4A-5203-499D-9DAD-80585C458D31}" type="pres">
      <dgm:prSet presAssocID="{85992FCD-FFE5-485C-B3AA-939463CDE817}" presName="connTx" presStyleLbl="parChTrans1D2" presStyleIdx="1" presStyleCnt="2"/>
      <dgm:spPr/>
      <dgm:t>
        <a:bodyPr/>
        <a:lstStyle/>
        <a:p>
          <a:endParaRPr lang="zh-CN" altLang="en-US"/>
        </a:p>
      </dgm:t>
    </dgm:pt>
    <dgm:pt modelId="{06281278-9858-4770-AAAF-C8CE8D95ED63}" type="pres">
      <dgm:prSet presAssocID="{AE898300-CCF8-4DB5-A546-5B015044BD22}" presName="root2" presStyleCnt="0"/>
      <dgm:spPr/>
    </dgm:pt>
    <dgm:pt modelId="{B6A55475-1F5A-48A8-9B95-21295B0627FC}" type="pres">
      <dgm:prSet presAssocID="{AE898300-CCF8-4DB5-A546-5B015044BD22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715DB673-4E4A-4D8D-858A-EA8A32A6C389}" type="pres">
      <dgm:prSet presAssocID="{AE898300-CCF8-4DB5-A546-5B015044BD22}" presName="level3hierChild" presStyleCnt="0"/>
      <dgm:spPr/>
    </dgm:pt>
  </dgm:ptLst>
  <dgm:cxnLst>
    <dgm:cxn modelId="{B08D8929-FB28-4AEF-8DB0-D82BAD7CCB64}" type="presOf" srcId="{6D031423-23C6-47F8-AA1F-6B0EF158A2D7}" destId="{6AC2CE6B-CAF5-415A-B442-22A25ECA129D}" srcOrd="1" destOrd="0" presId="urn:microsoft.com/office/officeart/2008/layout/HorizontalMultiLevelHierarchy"/>
    <dgm:cxn modelId="{55222294-8356-421C-B9B9-B54EABD5E1A7}" type="presOf" srcId="{9843B5CC-1289-4856-8E7A-24000577DEF0}" destId="{D2C93EFC-C78D-48AA-9277-49A8B97AD2D0}" srcOrd="0" destOrd="0" presId="urn:microsoft.com/office/officeart/2008/layout/HorizontalMultiLevelHierarchy"/>
    <dgm:cxn modelId="{BE9D0E16-A582-41C6-A7CF-F53AA6CC74E7}" type="presOf" srcId="{85992FCD-FFE5-485C-B3AA-939463CDE817}" destId="{5333F2D8-7B31-4F05-9A53-B4996FB1592B}" srcOrd="0" destOrd="0" presId="urn:microsoft.com/office/officeart/2008/layout/HorizontalMultiLevelHierarchy"/>
    <dgm:cxn modelId="{3E1E0020-605D-413B-B7B1-64EB7CAD3260}" srcId="{9843B5CC-1289-4856-8E7A-24000577DEF0}" destId="{E92E350C-4229-4E76-B445-6EF97F9E9F2D}" srcOrd="0" destOrd="0" parTransId="{2BB94C27-19BA-4E9F-BC07-B39A37071C33}" sibTransId="{432BEDD6-603A-43ED-B6AF-30F5BBC34D8A}"/>
    <dgm:cxn modelId="{35174595-86E7-4A96-AF6D-37D09D04D7EB}" type="presOf" srcId="{E92E350C-4229-4E76-B445-6EF97F9E9F2D}" destId="{261061B3-14D1-439C-B20B-3F2854D4A1AB}" srcOrd="0" destOrd="0" presId="urn:microsoft.com/office/officeart/2008/layout/HorizontalMultiLevelHierarchy"/>
    <dgm:cxn modelId="{8EE72C47-25B4-4139-9419-82C1D18F8224}" type="presOf" srcId="{85992FCD-FFE5-485C-B3AA-939463CDE817}" destId="{8BFF3F4A-5203-499D-9DAD-80585C458D31}" srcOrd="1" destOrd="0" presId="urn:microsoft.com/office/officeart/2008/layout/HorizontalMultiLevelHierarchy"/>
    <dgm:cxn modelId="{5353E549-2748-44FB-912A-F5AFE8F5AAFF}" type="presOf" srcId="{6D031423-23C6-47F8-AA1F-6B0EF158A2D7}" destId="{DB68EC8F-4498-462F-AA6F-EE8588D04AC4}" srcOrd="0" destOrd="0" presId="urn:microsoft.com/office/officeart/2008/layout/HorizontalMultiLevelHierarchy"/>
    <dgm:cxn modelId="{A6FF1E3F-714F-4F36-9E8D-873D6053916A}" type="presOf" srcId="{BC309576-17EC-45AE-8606-EB905265D261}" destId="{0A72F140-C8AC-48E4-AAE2-173790DEF795}" srcOrd="0" destOrd="0" presId="urn:microsoft.com/office/officeart/2008/layout/HorizontalMultiLevelHierarchy"/>
    <dgm:cxn modelId="{55405756-9DA5-4B6C-9708-0FFFB2828EAF}" type="presOf" srcId="{AE898300-CCF8-4DB5-A546-5B015044BD22}" destId="{B6A55475-1F5A-48A8-9B95-21295B0627FC}" srcOrd="0" destOrd="0" presId="urn:microsoft.com/office/officeart/2008/layout/HorizontalMultiLevelHierarchy"/>
    <dgm:cxn modelId="{45E40D67-196E-4E4C-9F0B-A066CEE1485C}" srcId="{E92E350C-4229-4E76-B445-6EF97F9E9F2D}" destId="{BC309576-17EC-45AE-8606-EB905265D261}" srcOrd="0" destOrd="0" parTransId="{6D031423-23C6-47F8-AA1F-6B0EF158A2D7}" sibTransId="{2691E8C4-E285-4582-A763-65ADC1D7A77D}"/>
    <dgm:cxn modelId="{F3CFA5A2-71A2-4869-933F-90A6A7AFDBCA}" srcId="{E92E350C-4229-4E76-B445-6EF97F9E9F2D}" destId="{AE898300-CCF8-4DB5-A546-5B015044BD22}" srcOrd="1" destOrd="0" parTransId="{85992FCD-FFE5-485C-B3AA-939463CDE817}" sibTransId="{29694E88-9AC9-4E7D-B657-8A6A84B0F4D4}"/>
    <dgm:cxn modelId="{3A1B81F2-4D68-484E-A47F-AED55A1C287C}" type="presParOf" srcId="{D2C93EFC-C78D-48AA-9277-49A8B97AD2D0}" destId="{B81C32FE-D745-48CD-A894-85A753FB273F}" srcOrd="0" destOrd="0" presId="urn:microsoft.com/office/officeart/2008/layout/HorizontalMultiLevelHierarchy"/>
    <dgm:cxn modelId="{789B4E62-9A71-472F-A8ED-022C6B8D205C}" type="presParOf" srcId="{B81C32FE-D745-48CD-A894-85A753FB273F}" destId="{261061B3-14D1-439C-B20B-3F2854D4A1AB}" srcOrd="0" destOrd="0" presId="urn:microsoft.com/office/officeart/2008/layout/HorizontalMultiLevelHierarchy"/>
    <dgm:cxn modelId="{E21FC59F-6299-44CF-9E5B-45664F01941D}" type="presParOf" srcId="{B81C32FE-D745-48CD-A894-85A753FB273F}" destId="{A24F841E-D6F5-4DDC-95B0-568D4A419968}" srcOrd="1" destOrd="0" presId="urn:microsoft.com/office/officeart/2008/layout/HorizontalMultiLevelHierarchy"/>
    <dgm:cxn modelId="{DA58095A-F7EA-42F6-93AA-378240ECCE81}" type="presParOf" srcId="{A24F841E-D6F5-4DDC-95B0-568D4A419968}" destId="{DB68EC8F-4498-462F-AA6F-EE8588D04AC4}" srcOrd="0" destOrd="0" presId="urn:microsoft.com/office/officeart/2008/layout/HorizontalMultiLevelHierarchy"/>
    <dgm:cxn modelId="{B895FC5C-1DF8-4E8E-AA58-981308D41634}" type="presParOf" srcId="{DB68EC8F-4498-462F-AA6F-EE8588D04AC4}" destId="{6AC2CE6B-CAF5-415A-B442-22A25ECA129D}" srcOrd="0" destOrd="0" presId="urn:microsoft.com/office/officeart/2008/layout/HorizontalMultiLevelHierarchy"/>
    <dgm:cxn modelId="{8C7C40E8-1D82-49EB-BD96-8014551A8321}" type="presParOf" srcId="{A24F841E-D6F5-4DDC-95B0-568D4A419968}" destId="{33EBC1AD-F2E4-40C1-B524-5ECE70122583}" srcOrd="1" destOrd="0" presId="urn:microsoft.com/office/officeart/2008/layout/HorizontalMultiLevelHierarchy"/>
    <dgm:cxn modelId="{036E27C5-FF99-4E1F-B548-0E26EB5C598E}" type="presParOf" srcId="{33EBC1AD-F2E4-40C1-B524-5ECE70122583}" destId="{0A72F140-C8AC-48E4-AAE2-173790DEF795}" srcOrd="0" destOrd="0" presId="urn:microsoft.com/office/officeart/2008/layout/HorizontalMultiLevelHierarchy"/>
    <dgm:cxn modelId="{30EC6D57-9866-4ED2-AE42-C2635A31FDAD}" type="presParOf" srcId="{33EBC1AD-F2E4-40C1-B524-5ECE70122583}" destId="{C614D1A9-4B01-4EF5-BC85-15919D8669D2}" srcOrd="1" destOrd="0" presId="urn:microsoft.com/office/officeart/2008/layout/HorizontalMultiLevelHierarchy"/>
    <dgm:cxn modelId="{BD966433-C4B4-40F5-B331-678179C90014}" type="presParOf" srcId="{A24F841E-D6F5-4DDC-95B0-568D4A419968}" destId="{5333F2D8-7B31-4F05-9A53-B4996FB1592B}" srcOrd="2" destOrd="0" presId="urn:microsoft.com/office/officeart/2008/layout/HorizontalMultiLevelHierarchy"/>
    <dgm:cxn modelId="{6E3416F8-A50A-4D48-ABAC-5E78B27E6B60}" type="presParOf" srcId="{5333F2D8-7B31-4F05-9A53-B4996FB1592B}" destId="{8BFF3F4A-5203-499D-9DAD-80585C458D31}" srcOrd="0" destOrd="0" presId="urn:microsoft.com/office/officeart/2008/layout/HorizontalMultiLevelHierarchy"/>
    <dgm:cxn modelId="{BDA5DAAD-541E-4AED-A30F-7999D444C2C4}" type="presParOf" srcId="{A24F841E-D6F5-4DDC-95B0-568D4A419968}" destId="{06281278-9858-4770-AAAF-C8CE8D95ED63}" srcOrd="3" destOrd="0" presId="urn:microsoft.com/office/officeart/2008/layout/HorizontalMultiLevelHierarchy"/>
    <dgm:cxn modelId="{4D693CAF-0002-425B-BA00-02E81149200B}" type="presParOf" srcId="{06281278-9858-4770-AAAF-C8CE8D95ED63}" destId="{B6A55475-1F5A-48A8-9B95-21295B0627FC}" srcOrd="0" destOrd="0" presId="urn:microsoft.com/office/officeart/2008/layout/HorizontalMultiLevelHierarchy"/>
    <dgm:cxn modelId="{14FF8155-2EC4-48E2-8387-DEF254D87BF3}" type="presParOf" srcId="{06281278-9858-4770-AAAF-C8CE8D95ED63}" destId="{715DB673-4E4A-4D8D-858A-EA8A32A6C389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39126A6-03F2-4EFF-8D5D-1521FE178CF7}" type="doc">
      <dgm:prSet loTypeId="urn:microsoft.com/office/officeart/2005/8/layout/hierarchy6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B226CE0A-D34C-496D-BE2E-83983293480A}">
      <dgm:prSet phldrT="[文本]" custT="1"/>
      <dgm:spPr/>
      <dgm:t>
        <a:bodyPr/>
        <a:lstStyle/>
        <a:p>
          <a:r>
            <a:rPr lang="zh-CN" altLang="en-US" sz="3200" dirty="0" smtClean="0"/>
            <a:t>交际能力</a:t>
          </a:r>
          <a:endParaRPr lang="zh-CN" altLang="en-US" sz="3200" dirty="0"/>
        </a:p>
      </dgm:t>
    </dgm:pt>
    <dgm:pt modelId="{D1113FEA-4839-40AD-AF9D-AEEE46B7546A}" type="parTrans" cxnId="{91232E40-368B-473F-89F8-7C4C54BBEA55}">
      <dgm:prSet/>
      <dgm:spPr/>
      <dgm:t>
        <a:bodyPr/>
        <a:lstStyle/>
        <a:p>
          <a:endParaRPr lang="zh-CN" altLang="en-US"/>
        </a:p>
      </dgm:t>
    </dgm:pt>
    <dgm:pt modelId="{FF251B36-40C1-42AF-9BB1-907B6B7E81B9}" type="sibTrans" cxnId="{91232E40-368B-473F-89F8-7C4C54BBEA55}">
      <dgm:prSet/>
      <dgm:spPr/>
      <dgm:t>
        <a:bodyPr/>
        <a:lstStyle/>
        <a:p>
          <a:endParaRPr lang="zh-CN" altLang="en-US"/>
        </a:p>
      </dgm:t>
    </dgm:pt>
    <dgm:pt modelId="{7788A23B-C84B-4C31-AA07-5EAC68ED9E2D}">
      <dgm:prSet phldrT="[文本]" custT="1"/>
      <dgm:spPr/>
      <dgm:t>
        <a:bodyPr/>
        <a:lstStyle/>
        <a:p>
          <a:r>
            <a:rPr lang="zh-CN" altLang="en-US" sz="2800" dirty="0" smtClean="0"/>
            <a:t>语言能力</a:t>
          </a:r>
          <a:endParaRPr lang="zh-CN" altLang="en-US" sz="2800" dirty="0"/>
        </a:p>
      </dgm:t>
    </dgm:pt>
    <dgm:pt modelId="{B82E67A8-7623-489C-A999-56884E5B94B6}" type="parTrans" cxnId="{C0F9B1DB-8EE8-4CB0-8E5D-EF191B4EFAFE}">
      <dgm:prSet/>
      <dgm:spPr/>
      <dgm:t>
        <a:bodyPr/>
        <a:lstStyle/>
        <a:p>
          <a:endParaRPr lang="zh-CN" altLang="en-US"/>
        </a:p>
      </dgm:t>
    </dgm:pt>
    <dgm:pt modelId="{92C40C7B-9632-4E10-B193-3D9F2590893A}" type="sibTrans" cxnId="{C0F9B1DB-8EE8-4CB0-8E5D-EF191B4EFAFE}">
      <dgm:prSet/>
      <dgm:spPr/>
      <dgm:t>
        <a:bodyPr/>
        <a:lstStyle/>
        <a:p>
          <a:endParaRPr lang="zh-CN" altLang="en-US"/>
        </a:p>
      </dgm:t>
    </dgm:pt>
    <dgm:pt modelId="{3901310A-BA19-48C3-8296-1450F79B23B6}">
      <dgm:prSet phldrT="[文本]" custT="1"/>
      <dgm:spPr/>
      <dgm:t>
        <a:bodyPr/>
        <a:lstStyle/>
        <a:p>
          <a:r>
            <a:rPr lang="zh-CN" altLang="en-US" sz="2400" dirty="0" smtClean="0"/>
            <a:t>社会语言学能力</a:t>
          </a:r>
          <a:endParaRPr lang="zh-CN" altLang="en-US" sz="2400" dirty="0"/>
        </a:p>
      </dgm:t>
    </dgm:pt>
    <dgm:pt modelId="{774CB493-067D-45BF-9156-5FA4C815A18C}" type="parTrans" cxnId="{6A155CCF-A412-4646-BCBB-3A42AB5751E6}">
      <dgm:prSet/>
      <dgm:spPr/>
      <dgm:t>
        <a:bodyPr/>
        <a:lstStyle/>
        <a:p>
          <a:endParaRPr lang="zh-CN" altLang="en-US"/>
        </a:p>
      </dgm:t>
    </dgm:pt>
    <dgm:pt modelId="{C4C6B935-BD35-43A8-BCA6-443683524419}" type="sibTrans" cxnId="{6A155CCF-A412-4646-BCBB-3A42AB5751E6}">
      <dgm:prSet/>
      <dgm:spPr/>
      <dgm:t>
        <a:bodyPr/>
        <a:lstStyle/>
        <a:p>
          <a:endParaRPr lang="zh-CN" altLang="en-US"/>
        </a:p>
      </dgm:t>
    </dgm:pt>
    <dgm:pt modelId="{3A3691F6-619A-46E0-904E-D5E43EFA8F96}">
      <dgm:prSet phldrT="[文本]"/>
      <dgm:spPr/>
      <dgm:t>
        <a:bodyPr/>
        <a:lstStyle/>
        <a:p>
          <a:r>
            <a:rPr lang="en-US" altLang="zh-CN" dirty="0" smtClean="0"/>
            <a:t>  </a:t>
          </a:r>
          <a:endParaRPr lang="zh-CN" altLang="en-US" dirty="0"/>
        </a:p>
      </dgm:t>
    </dgm:pt>
    <dgm:pt modelId="{19382620-A72C-4025-A8CB-B047943C8094}" type="parTrans" cxnId="{3BF0D115-A71B-42E1-B598-4210AD274EC7}">
      <dgm:prSet/>
      <dgm:spPr/>
      <dgm:t>
        <a:bodyPr/>
        <a:lstStyle/>
        <a:p>
          <a:endParaRPr lang="zh-CN" altLang="en-US"/>
        </a:p>
      </dgm:t>
    </dgm:pt>
    <dgm:pt modelId="{DB2ECF1B-6F48-4D6A-B602-FA5F2C03B67B}" type="sibTrans" cxnId="{3BF0D115-A71B-42E1-B598-4210AD274EC7}">
      <dgm:prSet/>
      <dgm:spPr/>
      <dgm:t>
        <a:bodyPr/>
        <a:lstStyle/>
        <a:p>
          <a:endParaRPr lang="zh-CN" altLang="en-US"/>
        </a:p>
      </dgm:t>
    </dgm:pt>
    <dgm:pt modelId="{F093ED7D-F0D0-40B7-B004-F742B664D3A4}">
      <dgm:prSet phldrT="[文本]" phldr="1"/>
      <dgm:spPr/>
      <dgm:t>
        <a:bodyPr/>
        <a:lstStyle/>
        <a:p>
          <a:endParaRPr lang="zh-CN" altLang="en-US"/>
        </a:p>
      </dgm:t>
    </dgm:pt>
    <dgm:pt modelId="{817D06DE-E944-4D52-A277-9A43FFFD605E}" type="parTrans" cxnId="{9D7CC16E-D3F5-4D77-B944-BEDA608190E3}">
      <dgm:prSet/>
      <dgm:spPr/>
      <dgm:t>
        <a:bodyPr/>
        <a:lstStyle/>
        <a:p>
          <a:endParaRPr lang="zh-CN" altLang="en-US"/>
        </a:p>
      </dgm:t>
    </dgm:pt>
    <dgm:pt modelId="{957B4105-5E48-436D-923A-2D792377A462}" type="sibTrans" cxnId="{9D7CC16E-D3F5-4D77-B944-BEDA608190E3}">
      <dgm:prSet/>
      <dgm:spPr/>
      <dgm:t>
        <a:bodyPr/>
        <a:lstStyle/>
        <a:p>
          <a:endParaRPr lang="zh-CN" altLang="en-US"/>
        </a:p>
      </dgm:t>
    </dgm:pt>
    <dgm:pt modelId="{07F20570-F16B-4E3B-B952-845FDB9BF984}">
      <dgm:prSet phldrT="[文本]" phldr="1"/>
      <dgm:spPr/>
      <dgm:t>
        <a:bodyPr/>
        <a:lstStyle/>
        <a:p>
          <a:endParaRPr lang="zh-CN" altLang="en-US"/>
        </a:p>
      </dgm:t>
    </dgm:pt>
    <dgm:pt modelId="{CAB34A51-C383-4C73-B145-9648543C058C}" type="parTrans" cxnId="{1AA10911-8D33-4395-931D-5AC30C0347BB}">
      <dgm:prSet/>
      <dgm:spPr/>
      <dgm:t>
        <a:bodyPr/>
        <a:lstStyle/>
        <a:p>
          <a:endParaRPr lang="zh-CN" altLang="en-US"/>
        </a:p>
      </dgm:t>
    </dgm:pt>
    <dgm:pt modelId="{1EBD3145-434F-435A-BA40-65FD7324961D}" type="sibTrans" cxnId="{1AA10911-8D33-4395-931D-5AC30C0347BB}">
      <dgm:prSet/>
      <dgm:spPr/>
      <dgm:t>
        <a:bodyPr/>
        <a:lstStyle/>
        <a:p>
          <a:endParaRPr lang="zh-CN" altLang="en-US"/>
        </a:p>
      </dgm:t>
    </dgm:pt>
    <dgm:pt modelId="{DD57BB0B-779F-479F-A707-18B802C13522}">
      <dgm:prSet phldrT="[文本]" custT="1"/>
      <dgm:spPr/>
      <dgm:t>
        <a:bodyPr/>
        <a:lstStyle/>
        <a:p>
          <a:r>
            <a:rPr lang="zh-CN" altLang="en-US" sz="2400" dirty="0" smtClean="0"/>
            <a:t>语篇能力</a:t>
          </a:r>
          <a:endParaRPr lang="zh-CN" altLang="en-US" sz="2400" dirty="0"/>
        </a:p>
      </dgm:t>
    </dgm:pt>
    <dgm:pt modelId="{3DED0711-1004-4A29-BA1C-0B62F7D6FB60}" type="parTrans" cxnId="{477129B1-899A-4208-9D64-94CC5ADCEDEC}">
      <dgm:prSet/>
      <dgm:spPr/>
      <dgm:t>
        <a:bodyPr/>
        <a:lstStyle/>
        <a:p>
          <a:endParaRPr lang="zh-CN" altLang="en-US"/>
        </a:p>
      </dgm:t>
    </dgm:pt>
    <dgm:pt modelId="{DFFA68D7-4BF6-4A97-8681-E9D685760141}" type="sibTrans" cxnId="{477129B1-899A-4208-9D64-94CC5ADCEDEC}">
      <dgm:prSet/>
      <dgm:spPr/>
      <dgm:t>
        <a:bodyPr/>
        <a:lstStyle/>
        <a:p>
          <a:endParaRPr lang="zh-CN" altLang="en-US"/>
        </a:p>
      </dgm:t>
    </dgm:pt>
    <dgm:pt modelId="{5FF15BA0-D5D1-4821-80D2-3BA1DED580C4}">
      <dgm:prSet phldrT="[文本]" custT="1"/>
      <dgm:spPr/>
      <dgm:t>
        <a:bodyPr/>
        <a:lstStyle/>
        <a:p>
          <a:r>
            <a:rPr lang="zh-CN" altLang="en-US" sz="2400" dirty="0" smtClean="0"/>
            <a:t>变通能力</a:t>
          </a:r>
          <a:endParaRPr lang="zh-CN" altLang="en-US" sz="2400" dirty="0"/>
        </a:p>
      </dgm:t>
    </dgm:pt>
    <dgm:pt modelId="{585B825B-C64E-4A39-8A07-9C79C99EDEB3}" type="parTrans" cxnId="{A9AE118B-0FDE-47FF-BBC1-D5CCE3601514}">
      <dgm:prSet/>
      <dgm:spPr/>
      <dgm:t>
        <a:bodyPr/>
        <a:lstStyle/>
        <a:p>
          <a:endParaRPr lang="zh-CN" altLang="en-US"/>
        </a:p>
      </dgm:t>
    </dgm:pt>
    <dgm:pt modelId="{79603CA9-8E71-4D96-BF9B-8835BFF493CC}" type="sibTrans" cxnId="{A9AE118B-0FDE-47FF-BBC1-D5CCE3601514}">
      <dgm:prSet/>
      <dgm:spPr/>
      <dgm:t>
        <a:bodyPr/>
        <a:lstStyle/>
        <a:p>
          <a:endParaRPr lang="zh-CN" altLang="en-US"/>
        </a:p>
      </dgm:t>
    </dgm:pt>
    <dgm:pt modelId="{F55DC2F6-69E1-4FDF-BABB-84D4A62BB5E4}" type="pres">
      <dgm:prSet presAssocID="{839126A6-03F2-4EFF-8D5D-1521FE178CF7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74102755-55CA-499D-A802-CA14ED4EFBB4}" type="pres">
      <dgm:prSet presAssocID="{839126A6-03F2-4EFF-8D5D-1521FE178CF7}" presName="hierFlow" presStyleCnt="0"/>
      <dgm:spPr/>
    </dgm:pt>
    <dgm:pt modelId="{B6B2A32B-C99E-45FE-873B-9A5EBADD40D8}" type="pres">
      <dgm:prSet presAssocID="{839126A6-03F2-4EFF-8D5D-1521FE178CF7}" presName="firstBuf" presStyleCnt="0"/>
      <dgm:spPr/>
    </dgm:pt>
    <dgm:pt modelId="{28626AD3-BAA1-4AEE-A34F-E91A347089C1}" type="pres">
      <dgm:prSet presAssocID="{839126A6-03F2-4EFF-8D5D-1521FE178CF7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9723CCE7-C422-48C3-A404-2078D4A2FE12}" type="pres">
      <dgm:prSet presAssocID="{B226CE0A-D34C-496D-BE2E-83983293480A}" presName="Name14" presStyleCnt="0"/>
      <dgm:spPr/>
    </dgm:pt>
    <dgm:pt modelId="{DC2EA89D-7592-4925-9B5B-9BB5AB6EC14B}" type="pres">
      <dgm:prSet presAssocID="{B226CE0A-D34C-496D-BE2E-83983293480A}" presName="level1Shape" presStyleLbl="node0" presStyleIdx="0" presStyleCnt="1" custScaleX="322254" custScaleY="101859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B5B3B265-9E59-41B5-BACA-23A9301D12B5}" type="pres">
      <dgm:prSet presAssocID="{B226CE0A-D34C-496D-BE2E-83983293480A}" presName="hierChild2" presStyleCnt="0"/>
      <dgm:spPr/>
    </dgm:pt>
    <dgm:pt modelId="{D2EB1404-C082-49F2-B41A-4494BFD65EE7}" type="pres">
      <dgm:prSet presAssocID="{B82E67A8-7623-489C-A999-56884E5B94B6}" presName="Name19" presStyleLbl="parChTrans1D2" presStyleIdx="0" presStyleCnt="4"/>
      <dgm:spPr/>
      <dgm:t>
        <a:bodyPr/>
        <a:lstStyle/>
        <a:p>
          <a:endParaRPr lang="zh-CN" altLang="en-US"/>
        </a:p>
      </dgm:t>
    </dgm:pt>
    <dgm:pt modelId="{A31B5880-79DC-4B70-9E6D-8AC43A66865C}" type="pres">
      <dgm:prSet presAssocID="{7788A23B-C84B-4C31-AA07-5EAC68ED9E2D}" presName="Name21" presStyleCnt="0"/>
      <dgm:spPr/>
    </dgm:pt>
    <dgm:pt modelId="{536ADD81-FB44-4E8F-9269-D5D573A75ABE}" type="pres">
      <dgm:prSet presAssocID="{7788A23B-C84B-4C31-AA07-5EAC68ED9E2D}" presName="level2Shape" presStyleLbl="node2" presStyleIdx="0" presStyleCnt="4" custScaleX="121149" custScaleY="217168" custLinFactNeighborY="11354"/>
      <dgm:spPr/>
      <dgm:t>
        <a:bodyPr/>
        <a:lstStyle/>
        <a:p>
          <a:endParaRPr lang="zh-CN" altLang="en-US"/>
        </a:p>
      </dgm:t>
    </dgm:pt>
    <dgm:pt modelId="{6C3AEF81-9830-48AE-9A91-657E22DF192B}" type="pres">
      <dgm:prSet presAssocID="{7788A23B-C84B-4C31-AA07-5EAC68ED9E2D}" presName="hierChild3" presStyleCnt="0"/>
      <dgm:spPr/>
    </dgm:pt>
    <dgm:pt modelId="{DD7DD196-E36F-460D-AD1C-2C67B87F0F02}" type="pres">
      <dgm:prSet presAssocID="{774CB493-067D-45BF-9156-5FA4C815A18C}" presName="Name19" presStyleLbl="parChTrans1D2" presStyleIdx="1" presStyleCnt="4"/>
      <dgm:spPr/>
      <dgm:t>
        <a:bodyPr/>
        <a:lstStyle/>
        <a:p>
          <a:endParaRPr lang="zh-CN" altLang="en-US"/>
        </a:p>
      </dgm:t>
    </dgm:pt>
    <dgm:pt modelId="{FE58A7D6-349B-4DEB-87C1-621BAAD8EBFE}" type="pres">
      <dgm:prSet presAssocID="{3901310A-BA19-48C3-8296-1450F79B23B6}" presName="Name21" presStyleCnt="0"/>
      <dgm:spPr/>
    </dgm:pt>
    <dgm:pt modelId="{71B6543E-D833-484F-808F-E3B3C8997AF2}" type="pres">
      <dgm:prSet presAssocID="{3901310A-BA19-48C3-8296-1450F79B23B6}" presName="level2Shape" presStyleLbl="node2" presStyleIdx="1" presStyleCnt="4" custScaleX="122640" custScaleY="260859"/>
      <dgm:spPr/>
      <dgm:t>
        <a:bodyPr/>
        <a:lstStyle/>
        <a:p>
          <a:endParaRPr lang="zh-CN" altLang="en-US"/>
        </a:p>
      </dgm:t>
    </dgm:pt>
    <dgm:pt modelId="{221735EA-2E1B-4D4D-AD5C-3D0F9AFECA48}" type="pres">
      <dgm:prSet presAssocID="{3901310A-BA19-48C3-8296-1450F79B23B6}" presName="hierChild3" presStyleCnt="0"/>
      <dgm:spPr/>
    </dgm:pt>
    <dgm:pt modelId="{E383AB9C-91B3-4985-9234-57BB3D79558C}" type="pres">
      <dgm:prSet presAssocID="{3DED0711-1004-4A29-BA1C-0B62F7D6FB60}" presName="Name19" presStyleLbl="parChTrans1D2" presStyleIdx="2" presStyleCnt="4"/>
      <dgm:spPr/>
      <dgm:t>
        <a:bodyPr/>
        <a:lstStyle/>
        <a:p>
          <a:endParaRPr lang="zh-CN" altLang="en-US"/>
        </a:p>
      </dgm:t>
    </dgm:pt>
    <dgm:pt modelId="{CF8A91A2-0D24-4359-9FD3-359150EF77CA}" type="pres">
      <dgm:prSet presAssocID="{DD57BB0B-779F-479F-A707-18B802C13522}" presName="Name21" presStyleCnt="0"/>
      <dgm:spPr/>
    </dgm:pt>
    <dgm:pt modelId="{0743A541-C949-427A-90F1-95F64B77E279}" type="pres">
      <dgm:prSet presAssocID="{DD57BB0B-779F-479F-A707-18B802C13522}" presName="level2Shape" presStyleLbl="node2" presStyleIdx="2" presStyleCnt="4" custScaleX="123663" custScaleY="237490"/>
      <dgm:spPr/>
      <dgm:t>
        <a:bodyPr/>
        <a:lstStyle/>
        <a:p>
          <a:endParaRPr lang="zh-CN" altLang="en-US"/>
        </a:p>
      </dgm:t>
    </dgm:pt>
    <dgm:pt modelId="{D0C5F266-BD07-438C-9949-0E42DC6943BA}" type="pres">
      <dgm:prSet presAssocID="{DD57BB0B-779F-479F-A707-18B802C13522}" presName="hierChild3" presStyleCnt="0"/>
      <dgm:spPr/>
    </dgm:pt>
    <dgm:pt modelId="{566288CE-F58D-43B6-B7FC-6F4C7B444C74}" type="pres">
      <dgm:prSet presAssocID="{585B825B-C64E-4A39-8A07-9C79C99EDEB3}" presName="Name19" presStyleLbl="parChTrans1D2" presStyleIdx="3" presStyleCnt="4"/>
      <dgm:spPr/>
      <dgm:t>
        <a:bodyPr/>
        <a:lstStyle/>
        <a:p>
          <a:endParaRPr lang="zh-CN" altLang="en-US"/>
        </a:p>
      </dgm:t>
    </dgm:pt>
    <dgm:pt modelId="{7096E90B-2BEA-427F-862E-8C547399CA5B}" type="pres">
      <dgm:prSet presAssocID="{5FF15BA0-D5D1-4821-80D2-3BA1DED580C4}" presName="Name21" presStyleCnt="0"/>
      <dgm:spPr/>
    </dgm:pt>
    <dgm:pt modelId="{02E86FF3-D930-486F-A45A-8B496862B776}" type="pres">
      <dgm:prSet presAssocID="{5FF15BA0-D5D1-4821-80D2-3BA1DED580C4}" presName="level2Shape" presStyleLbl="node2" presStyleIdx="3" presStyleCnt="4" custScaleX="128391" custScaleY="229357"/>
      <dgm:spPr/>
      <dgm:t>
        <a:bodyPr/>
        <a:lstStyle/>
        <a:p>
          <a:endParaRPr lang="zh-CN" altLang="en-US"/>
        </a:p>
      </dgm:t>
    </dgm:pt>
    <dgm:pt modelId="{1DBA14B5-E1A3-48C0-AC67-0EE3E9DFE681}" type="pres">
      <dgm:prSet presAssocID="{5FF15BA0-D5D1-4821-80D2-3BA1DED580C4}" presName="hierChild3" presStyleCnt="0"/>
      <dgm:spPr/>
    </dgm:pt>
    <dgm:pt modelId="{A7C73846-D2A0-4F14-9892-DD4A93B98FB6}" type="pres">
      <dgm:prSet presAssocID="{839126A6-03F2-4EFF-8D5D-1521FE178CF7}" presName="bgShapesFlow" presStyleCnt="0"/>
      <dgm:spPr/>
    </dgm:pt>
    <dgm:pt modelId="{395B2319-E420-4CE7-A350-D1EFB602CEB9}" type="pres">
      <dgm:prSet presAssocID="{3A3691F6-619A-46E0-904E-D5E43EFA8F96}" presName="rectComp" presStyleCnt="0"/>
      <dgm:spPr/>
    </dgm:pt>
    <dgm:pt modelId="{76028BAA-1C96-4997-A439-9E744A2682DB}" type="pres">
      <dgm:prSet presAssocID="{3A3691F6-619A-46E0-904E-D5E43EFA8F96}" presName="bgRect" presStyleLbl="bgShp" presStyleIdx="0" presStyleCnt="3" custLinFactNeighborX="-5821" custLinFactNeighborY="6611"/>
      <dgm:spPr/>
      <dgm:t>
        <a:bodyPr/>
        <a:lstStyle/>
        <a:p>
          <a:endParaRPr lang="zh-CN" altLang="en-US"/>
        </a:p>
      </dgm:t>
    </dgm:pt>
    <dgm:pt modelId="{C51CFEA6-128A-443E-A2F4-608501268DB8}" type="pres">
      <dgm:prSet presAssocID="{3A3691F6-619A-46E0-904E-D5E43EFA8F96}" presName="bgRectTx" presStyleLbl="bgShp" presStyleIdx="0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34537D36-810B-4D20-8F7C-204F391BA17A}" type="pres">
      <dgm:prSet presAssocID="{3A3691F6-619A-46E0-904E-D5E43EFA8F96}" presName="spComp" presStyleCnt="0"/>
      <dgm:spPr/>
    </dgm:pt>
    <dgm:pt modelId="{97B3BF3E-BEBE-448B-9A23-C2C0D71CE274}" type="pres">
      <dgm:prSet presAssocID="{3A3691F6-619A-46E0-904E-D5E43EFA8F96}" presName="vSp" presStyleCnt="0"/>
      <dgm:spPr/>
    </dgm:pt>
    <dgm:pt modelId="{8897189D-7B87-47A1-8518-A12A62410BF4}" type="pres">
      <dgm:prSet presAssocID="{F093ED7D-F0D0-40B7-B004-F742B664D3A4}" presName="rectComp" presStyleCnt="0"/>
      <dgm:spPr/>
    </dgm:pt>
    <dgm:pt modelId="{CBFBDCE2-C59D-431D-977D-5BBDBE3479E4}" type="pres">
      <dgm:prSet presAssocID="{F093ED7D-F0D0-40B7-B004-F742B664D3A4}" presName="bgRect" presStyleLbl="bgShp" presStyleIdx="1" presStyleCnt="3"/>
      <dgm:spPr/>
      <dgm:t>
        <a:bodyPr/>
        <a:lstStyle/>
        <a:p>
          <a:endParaRPr lang="zh-CN" altLang="en-US"/>
        </a:p>
      </dgm:t>
    </dgm:pt>
    <dgm:pt modelId="{D4BE1391-6D9D-454C-A13D-0E5BEE0E1785}" type="pres">
      <dgm:prSet presAssocID="{F093ED7D-F0D0-40B7-B004-F742B664D3A4}" presName="bgRectTx" presStyleLbl="bgShp" presStyleIdx="1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B79DC046-0F94-4375-9461-7F45368C76D1}" type="pres">
      <dgm:prSet presAssocID="{F093ED7D-F0D0-40B7-B004-F742B664D3A4}" presName="spComp" presStyleCnt="0"/>
      <dgm:spPr/>
    </dgm:pt>
    <dgm:pt modelId="{645736CC-051E-4436-BF69-C32F2D25E022}" type="pres">
      <dgm:prSet presAssocID="{F093ED7D-F0D0-40B7-B004-F742B664D3A4}" presName="vSp" presStyleCnt="0"/>
      <dgm:spPr/>
    </dgm:pt>
    <dgm:pt modelId="{1098D569-5AAF-4465-AD65-080B07E00652}" type="pres">
      <dgm:prSet presAssocID="{07F20570-F16B-4E3B-B952-845FDB9BF984}" presName="rectComp" presStyleCnt="0"/>
      <dgm:spPr/>
    </dgm:pt>
    <dgm:pt modelId="{FDC5BFB7-9FBD-4B2D-A609-E35F3F65F2B4}" type="pres">
      <dgm:prSet presAssocID="{07F20570-F16B-4E3B-B952-845FDB9BF984}" presName="bgRect" presStyleLbl="bgShp" presStyleIdx="2" presStyleCnt="3"/>
      <dgm:spPr/>
      <dgm:t>
        <a:bodyPr/>
        <a:lstStyle/>
        <a:p>
          <a:endParaRPr lang="zh-CN" altLang="en-US"/>
        </a:p>
      </dgm:t>
    </dgm:pt>
    <dgm:pt modelId="{F04D2ACE-3EA6-44FD-91CA-83B823049EA3}" type="pres">
      <dgm:prSet presAssocID="{07F20570-F16B-4E3B-B952-845FDB9BF984}" presName="bgRectTx" presStyleLbl="bgShp" presStyleIdx="2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73B00149-DBA5-46EA-B365-60ECFB9038CB}" type="presOf" srcId="{F093ED7D-F0D0-40B7-B004-F742B664D3A4}" destId="{CBFBDCE2-C59D-431D-977D-5BBDBE3479E4}" srcOrd="0" destOrd="0" presId="urn:microsoft.com/office/officeart/2005/8/layout/hierarchy6"/>
    <dgm:cxn modelId="{A9AE118B-0FDE-47FF-BBC1-D5CCE3601514}" srcId="{B226CE0A-D34C-496D-BE2E-83983293480A}" destId="{5FF15BA0-D5D1-4821-80D2-3BA1DED580C4}" srcOrd="3" destOrd="0" parTransId="{585B825B-C64E-4A39-8A07-9C79C99EDEB3}" sibTransId="{79603CA9-8E71-4D96-BF9B-8835BFF493CC}"/>
    <dgm:cxn modelId="{654399F1-F95E-408B-8908-72772A8D213C}" type="presOf" srcId="{774CB493-067D-45BF-9156-5FA4C815A18C}" destId="{DD7DD196-E36F-460D-AD1C-2C67B87F0F02}" srcOrd="0" destOrd="0" presId="urn:microsoft.com/office/officeart/2005/8/layout/hierarchy6"/>
    <dgm:cxn modelId="{9D7CC16E-D3F5-4D77-B944-BEDA608190E3}" srcId="{839126A6-03F2-4EFF-8D5D-1521FE178CF7}" destId="{F093ED7D-F0D0-40B7-B004-F742B664D3A4}" srcOrd="2" destOrd="0" parTransId="{817D06DE-E944-4D52-A277-9A43FFFD605E}" sibTransId="{957B4105-5E48-436D-923A-2D792377A462}"/>
    <dgm:cxn modelId="{477129B1-899A-4208-9D64-94CC5ADCEDEC}" srcId="{B226CE0A-D34C-496D-BE2E-83983293480A}" destId="{DD57BB0B-779F-479F-A707-18B802C13522}" srcOrd="2" destOrd="0" parTransId="{3DED0711-1004-4A29-BA1C-0B62F7D6FB60}" sibTransId="{DFFA68D7-4BF6-4A97-8681-E9D685760141}"/>
    <dgm:cxn modelId="{001C3253-01DB-4513-8E5A-77578554817F}" type="presOf" srcId="{3A3691F6-619A-46E0-904E-D5E43EFA8F96}" destId="{76028BAA-1C96-4997-A439-9E744A2682DB}" srcOrd="0" destOrd="0" presId="urn:microsoft.com/office/officeart/2005/8/layout/hierarchy6"/>
    <dgm:cxn modelId="{D9C228D9-1436-45C5-8401-71629CA511B2}" type="presOf" srcId="{5FF15BA0-D5D1-4821-80D2-3BA1DED580C4}" destId="{02E86FF3-D930-486F-A45A-8B496862B776}" srcOrd="0" destOrd="0" presId="urn:microsoft.com/office/officeart/2005/8/layout/hierarchy6"/>
    <dgm:cxn modelId="{5CACB8F7-8DA6-484D-BCED-95BDBEA875BB}" type="presOf" srcId="{839126A6-03F2-4EFF-8D5D-1521FE178CF7}" destId="{F55DC2F6-69E1-4FDF-BABB-84D4A62BB5E4}" srcOrd="0" destOrd="0" presId="urn:microsoft.com/office/officeart/2005/8/layout/hierarchy6"/>
    <dgm:cxn modelId="{752E5280-44C4-41D5-9791-D1DCB5E49013}" type="presOf" srcId="{07F20570-F16B-4E3B-B952-845FDB9BF984}" destId="{FDC5BFB7-9FBD-4B2D-A609-E35F3F65F2B4}" srcOrd="0" destOrd="0" presId="urn:microsoft.com/office/officeart/2005/8/layout/hierarchy6"/>
    <dgm:cxn modelId="{1AA10911-8D33-4395-931D-5AC30C0347BB}" srcId="{839126A6-03F2-4EFF-8D5D-1521FE178CF7}" destId="{07F20570-F16B-4E3B-B952-845FDB9BF984}" srcOrd="3" destOrd="0" parTransId="{CAB34A51-C383-4C73-B145-9648543C058C}" sibTransId="{1EBD3145-434F-435A-BA40-65FD7324961D}"/>
    <dgm:cxn modelId="{612ED7B2-5A96-4547-A252-DD8DBDEEFBE3}" type="presOf" srcId="{B226CE0A-D34C-496D-BE2E-83983293480A}" destId="{DC2EA89D-7592-4925-9B5B-9BB5AB6EC14B}" srcOrd="0" destOrd="0" presId="urn:microsoft.com/office/officeart/2005/8/layout/hierarchy6"/>
    <dgm:cxn modelId="{3BF0D115-A71B-42E1-B598-4210AD274EC7}" srcId="{839126A6-03F2-4EFF-8D5D-1521FE178CF7}" destId="{3A3691F6-619A-46E0-904E-D5E43EFA8F96}" srcOrd="1" destOrd="0" parTransId="{19382620-A72C-4025-A8CB-B047943C8094}" sibTransId="{DB2ECF1B-6F48-4D6A-B602-FA5F2C03B67B}"/>
    <dgm:cxn modelId="{456FCA8D-7EA0-45B4-A1C2-EB500C199A37}" type="presOf" srcId="{585B825B-C64E-4A39-8A07-9C79C99EDEB3}" destId="{566288CE-F58D-43B6-B7FC-6F4C7B444C74}" srcOrd="0" destOrd="0" presId="urn:microsoft.com/office/officeart/2005/8/layout/hierarchy6"/>
    <dgm:cxn modelId="{78FDC5B9-9447-4A3E-AC9F-CC9CD3E443D5}" type="presOf" srcId="{3DED0711-1004-4A29-BA1C-0B62F7D6FB60}" destId="{E383AB9C-91B3-4985-9234-57BB3D79558C}" srcOrd="0" destOrd="0" presId="urn:microsoft.com/office/officeart/2005/8/layout/hierarchy6"/>
    <dgm:cxn modelId="{A56A12A4-570B-4B66-874E-1977C45762B1}" type="presOf" srcId="{DD57BB0B-779F-479F-A707-18B802C13522}" destId="{0743A541-C949-427A-90F1-95F64B77E279}" srcOrd="0" destOrd="0" presId="urn:microsoft.com/office/officeart/2005/8/layout/hierarchy6"/>
    <dgm:cxn modelId="{6252B205-2D20-4617-A102-BAED8A3D1967}" type="presOf" srcId="{B82E67A8-7623-489C-A999-56884E5B94B6}" destId="{D2EB1404-C082-49F2-B41A-4494BFD65EE7}" srcOrd="0" destOrd="0" presId="urn:microsoft.com/office/officeart/2005/8/layout/hierarchy6"/>
    <dgm:cxn modelId="{CF8220CF-4813-4458-98D0-6AFCE8AD0898}" type="presOf" srcId="{F093ED7D-F0D0-40B7-B004-F742B664D3A4}" destId="{D4BE1391-6D9D-454C-A13D-0E5BEE0E1785}" srcOrd="1" destOrd="0" presId="urn:microsoft.com/office/officeart/2005/8/layout/hierarchy6"/>
    <dgm:cxn modelId="{F44161C0-EA1F-42C0-B5FE-A0BD7DF0633E}" type="presOf" srcId="{3A3691F6-619A-46E0-904E-D5E43EFA8F96}" destId="{C51CFEA6-128A-443E-A2F4-608501268DB8}" srcOrd="1" destOrd="0" presId="urn:microsoft.com/office/officeart/2005/8/layout/hierarchy6"/>
    <dgm:cxn modelId="{2383FB22-8B9B-415D-B02F-3869E653B989}" type="presOf" srcId="{3901310A-BA19-48C3-8296-1450F79B23B6}" destId="{71B6543E-D833-484F-808F-E3B3C8997AF2}" srcOrd="0" destOrd="0" presId="urn:microsoft.com/office/officeart/2005/8/layout/hierarchy6"/>
    <dgm:cxn modelId="{C0F9B1DB-8EE8-4CB0-8E5D-EF191B4EFAFE}" srcId="{B226CE0A-D34C-496D-BE2E-83983293480A}" destId="{7788A23B-C84B-4C31-AA07-5EAC68ED9E2D}" srcOrd="0" destOrd="0" parTransId="{B82E67A8-7623-489C-A999-56884E5B94B6}" sibTransId="{92C40C7B-9632-4E10-B193-3D9F2590893A}"/>
    <dgm:cxn modelId="{92F4F86E-2A6C-485F-95DC-04E282F8A59E}" type="presOf" srcId="{7788A23B-C84B-4C31-AA07-5EAC68ED9E2D}" destId="{536ADD81-FB44-4E8F-9269-D5D573A75ABE}" srcOrd="0" destOrd="0" presId="urn:microsoft.com/office/officeart/2005/8/layout/hierarchy6"/>
    <dgm:cxn modelId="{9D4854F7-2865-4E25-9465-2B02D5300994}" type="presOf" srcId="{07F20570-F16B-4E3B-B952-845FDB9BF984}" destId="{F04D2ACE-3EA6-44FD-91CA-83B823049EA3}" srcOrd="1" destOrd="0" presId="urn:microsoft.com/office/officeart/2005/8/layout/hierarchy6"/>
    <dgm:cxn modelId="{6A155CCF-A412-4646-BCBB-3A42AB5751E6}" srcId="{B226CE0A-D34C-496D-BE2E-83983293480A}" destId="{3901310A-BA19-48C3-8296-1450F79B23B6}" srcOrd="1" destOrd="0" parTransId="{774CB493-067D-45BF-9156-5FA4C815A18C}" sibTransId="{C4C6B935-BD35-43A8-BCA6-443683524419}"/>
    <dgm:cxn modelId="{91232E40-368B-473F-89F8-7C4C54BBEA55}" srcId="{839126A6-03F2-4EFF-8D5D-1521FE178CF7}" destId="{B226CE0A-D34C-496D-BE2E-83983293480A}" srcOrd="0" destOrd="0" parTransId="{D1113FEA-4839-40AD-AF9D-AEEE46B7546A}" sibTransId="{FF251B36-40C1-42AF-9BB1-907B6B7E81B9}"/>
    <dgm:cxn modelId="{2522E2EC-FF97-4C6F-A7A1-7F89AA54122F}" type="presParOf" srcId="{F55DC2F6-69E1-4FDF-BABB-84D4A62BB5E4}" destId="{74102755-55CA-499D-A802-CA14ED4EFBB4}" srcOrd="0" destOrd="0" presId="urn:microsoft.com/office/officeart/2005/8/layout/hierarchy6"/>
    <dgm:cxn modelId="{82FE3061-7310-4D80-9E70-04354ADB78CA}" type="presParOf" srcId="{74102755-55CA-499D-A802-CA14ED4EFBB4}" destId="{B6B2A32B-C99E-45FE-873B-9A5EBADD40D8}" srcOrd="0" destOrd="0" presId="urn:microsoft.com/office/officeart/2005/8/layout/hierarchy6"/>
    <dgm:cxn modelId="{0A1261DB-C2B6-47BE-89DD-669832714D48}" type="presParOf" srcId="{74102755-55CA-499D-A802-CA14ED4EFBB4}" destId="{28626AD3-BAA1-4AEE-A34F-E91A347089C1}" srcOrd="1" destOrd="0" presId="urn:microsoft.com/office/officeart/2005/8/layout/hierarchy6"/>
    <dgm:cxn modelId="{1850F05E-9908-472A-A7F6-57D20D8F2EF5}" type="presParOf" srcId="{28626AD3-BAA1-4AEE-A34F-E91A347089C1}" destId="{9723CCE7-C422-48C3-A404-2078D4A2FE12}" srcOrd="0" destOrd="0" presId="urn:microsoft.com/office/officeart/2005/8/layout/hierarchy6"/>
    <dgm:cxn modelId="{DB1133EC-5B6D-47B4-8ABF-B1215BCDD98C}" type="presParOf" srcId="{9723CCE7-C422-48C3-A404-2078D4A2FE12}" destId="{DC2EA89D-7592-4925-9B5B-9BB5AB6EC14B}" srcOrd="0" destOrd="0" presId="urn:microsoft.com/office/officeart/2005/8/layout/hierarchy6"/>
    <dgm:cxn modelId="{058E311C-FD5A-447C-8B11-FF119EABB995}" type="presParOf" srcId="{9723CCE7-C422-48C3-A404-2078D4A2FE12}" destId="{B5B3B265-9E59-41B5-BACA-23A9301D12B5}" srcOrd="1" destOrd="0" presId="urn:microsoft.com/office/officeart/2005/8/layout/hierarchy6"/>
    <dgm:cxn modelId="{B317C79C-51FE-40CC-A284-06E6D6358C62}" type="presParOf" srcId="{B5B3B265-9E59-41B5-BACA-23A9301D12B5}" destId="{D2EB1404-C082-49F2-B41A-4494BFD65EE7}" srcOrd="0" destOrd="0" presId="urn:microsoft.com/office/officeart/2005/8/layout/hierarchy6"/>
    <dgm:cxn modelId="{5483B742-E87F-4DC1-84C1-F773D3EED1FA}" type="presParOf" srcId="{B5B3B265-9E59-41B5-BACA-23A9301D12B5}" destId="{A31B5880-79DC-4B70-9E6D-8AC43A66865C}" srcOrd="1" destOrd="0" presId="urn:microsoft.com/office/officeart/2005/8/layout/hierarchy6"/>
    <dgm:cxn modelId="{696CA6F6-FA46-45E7-82D3-5E59047378DD}" type="presParOf" srcId="{A31B5880-79DC-4B70-9E6D-8AC43A66865C}" destId="{536ADD81-FB44-4E8F-9269-D5D573A75ABE}" srcOrd="0" destOrd="0" presId="urn:microsoft.com/office/officeart/2005/8/layout/hierarchy6"/>
    <dgm:cxn modelId="{ABE9BC75-049B-41DA-A108-4FA96F327D05}" type="presParOf" srcId="{A31B5880-79DC-4B70-9E6D-8AC43A66865C}" destId="{6C3AEF81-9830-48AE-9A91-657E22DF192B}" srcOrd="1" destOrd="0" presId="urn:microsoft.com/office/officeart/2005/8/layout/hierarchy6"/>
    <dgm:cxn modelId="{0140D24B-4E32-4101-8773-7A64D0A13A52}" type="presParOf" srcId="{B5B3B265-9E59-41B5-BACA-23A9301D12B5}" destId="{DD7DD196-E36F-460D-AD1C-2C67B87F0F02}" srcOrd="2" destOrd="0" presId="urn:microsoft.com/office/officeart/2005/8/layout/hierarchy6"/>
    <dgm:cxn modelId="{D3B45121-D6E6-401F-A627-4A2107C01E8B}" type="presParOf" srcId="{B5B3B265-9E59-41B5-BACA-23A9301D12B5}" destId="{FE58A7D6-349B-4DEB-87C1-621BAAD8EBFE}" srcOrd="3" destOrd="0" presId="urn:microsoft.com/office/officeart/2005/8/layout/hierarchy6"/>
    <dgm:cxn modelId="{8E919681-6400-466F-843E-DD0A8A79C0F3}" type="presParOf" srcId="{FE58A7D6-349B-4DEB-87C1-621BAAD8EBFE}" destId="{71B6543E-D833-484F-808F-E3B3C8997AF2}" srcOrd="0" destOrd="0" presId="urn:microsoft.com/office/officeart/2005/8/layout/hierarchy6"/>
    <dgm:cxn modelId="{04396405-F3F9-4BC2-B343-CD3893781C4A}" type="presParOf" srcId="{FE58A7D6-349B-4DEB-87C1-621BAAD8EBFE}" destId="{221735EA-2E1B-4D4D-AD5C-3D0F9AFECA48}" srcOrd="1" destOrd="0" presId="urn:microsoft.com/office/officeart/2005/8/layout/hierarchy6"/>
    <dgm:cxn modelId="{55FFC04B-D355-418F-82BC-BB47422C7699}" type="presParOf" srcId="{B5B3B265-9E59-41B5-BACA-23A9301D12B5}" destId="{E383AB9C-91B3-4985-9234-57BB3D79558C}" srcOrd="4" destOrd="0" presId="urn:microsoft.com/office/officeart/2005/8/layout/hierarchy6"/>
    <dgm:cxn modelId="{9BA0FD17-9889-4F70-AC63-13C8A6114AB7}" type="presParOf" srcId="{B5B3B265-9E59-41B5-BACA-23A9301D12B5}" destId="{CF8A91A2-0D24-4359-9FD3-359150EF77CA}" srcOrd="5" destOrd="0" presId="urn:microsoft.com/office/officeart/2005/8/layout/hierarchy6"/>
    <dgm:cxn modelId="{EB0748E0-C9BF-4607-99AF-33F370FE1B8A}" type="presParOf" srcId="{CF8A91A2-0D24-4359-9FD3-359150EF77CA}" destId="{0743A541-C949-427A-90F1-95F64B77E279}" srcOrd="0" destOrd="0" presId="urn:microsoft.com/office/officeart/2005/8/layout/hierarchy6"/>
    <dgm:cxn modelId="{EFCDDC67-FB34-434E-9295-7E063F679AF7}" type="presParOf" srcId="{CF8A91A2-0D24-4359-9FD3-359150EF77CA}" destId="{D0C5F266-BD07-438C-9949-0E42DC6943BA}" srcOrd="1" destOrd="0" presId="urn:microsoft.com/office/officeart/2005/8/layout/hierarchy6"/>
    <dgm:cxn modelId="{14EAE820-C66D-4D6F-A45F-3D351348DB24}" type="presParOf" srcId="{B5B3B265-9E59-41B5-BACA-23A9301D12B5}" destId="{566288CE-F58D-43B6-B7FC-6F4C7B444C74}" srcOrd="6" destOrd="0" presId="urn:microsoft.com/office/officeart/2005/8/layout/hierarchy6"/>
    <dgm:cxn modelId="{DAC865C1-C2FA-43B5-B0EA-148E4863591E}" type="presParOf" srcId="{B5B3B265-9E59-41B5-BACA-23A9301D12B5}" destId="{7096E90B-2BEA-427F-862E-8C547399CA5B}" srcOrd="7" destOrd="0" presId="urn:microsoft.com/office/officeart/2005/8/layout/hierarchy6"/>
    <dgm:cxn modelId="{F4E84A96-5BD5-4269-BC80-AD98CCE87A0B}" type="presParOf" srcId="{7096E90B-2BEA-427F-862E-8C547399CA5B}" destId="{02E86FF3-D930-486F-A45A-8B496862B776}" srcOrd="0" destOrd="0" presId="urn:microsoft.com/office/officeart/2005/8/layout/hierarchy6"/>
    <dgm:cxn modelId="{2C59E56C-0506-43D7-B3AA-AA2A0ABC644F}" type="presParOf" srcId="{7096E90B-2BEA-427F-862E-8C547399CA5B}" destId="{1DBA14B5-E1A3-48C0-AC67-0EE3E9DFE681}" srcOrd="1" destOrd="0" presId="urn:microsoft.com/office/officeart/2005/8/layout/hierarchy6"/>
    <dgm:cxn modelId="{3DBBAD61-C4B1-4319-8FA3-3CCC411868D1}" type="presParOf" srcId="{F55DC2F6-69E1-4FDF-BABB-84D4A62BB5E4}" destId="{A7C73846-D2A0-4F14-9892-DD4A93B98FB6}" srcOrd="1" destOrd="0" presId="urn:microsoft.com/office/officeart/2005/8/layout/hierarchy6"/>
    <dgm:cxn modelId="{79880CDF-92AB-4144-B64C-D6D40F7C67A2}" type="presParOf" srcId="{A7C73846-D2A0-4F14-9892-DD4A93B98FB6}" destId="{395B2319-E420-4CE7-A350-D1EFB602CEB9}" srcOrd="0" destOrd="0" presId="urn:microsoft.com/office/officeart/2005/8/layout/hierarchy6"/>
    <dgm:cxn modelId="{7159547E-C6F7-423C-84CE-7831B8CFED03}" type="presParOf" srcId="{395B2319-E420-4CE7-A350-D1EFB602CEB9}" destId="{76028BAA-1C96-4997-A439-9E744A2682DB}" srcOrd="0" destOrd="0" presId="urn:microsoft.com/office/officeart/2005/8/layout/hierarchy6"/>
    <dgm:cxn modelId="{E88B7EA2-8502-4C6E-8099-CAC4B39B0D24}" type="presParOf" srcId="{395B2319-E420-4CE7-A350-D1EFB602CEB9}" destId="{C51CFEA6-128A-443E-A2F4-608501268DB8}" srcOrd="1" destOrd="0" presId="urn:microsoft.com/office/officeart/2005/8/layout/hierarchy6"/>
    <dgm:cxn modelId="{09E7DD43-AF3B-4BC2-8B40-67E6A1AF5989}" type="presParOf" srcId="{A7C73846-D2A0-4F14-9892-DD4A93B98FB6}" destId="{34537D36-810B-4D20-8F7C-204F391BA17A}" srcOrd="1" destOrd="0" presId="urn:microsoft.com/office/officeart/2005/8/layout/hierarchy6"/>
    <dgm:cxn modelId="{CB5DEB3A-63E4-49C6-B552-0F3EC8F438CE}" type="presParOf" srcId="{34537D36-810B-4D20-8F7C-204F391BA17A}" destId="{97B3BF3E-BEBE-448B-9A23-C2C0D71CE274}" srcOrd="0" destOrd="0" presId="urn:microsoft.com/office/officeart/2005/8/layout/hierarchy6"/>
    <dgm:cxn modelId="{631AEE64-EF78-4E8C-9929-9DFC09496569}" type="presParOf" srcId="{A7C73846-D2A0-4F14-9892-DD4A93B98FB6}" destId="{8897189D-7B87-47A1-8518-A12A62410BF4}" srcOrd="2" destOrd="0" presId="urn:microsoft.com/office/officeart/2005/8/layout/hierarchy6"/>
    <dgm:cxn modelId="{DC1468AE-452D-4435-98DA-B88119E2CDD4}" type="presParOf" srcId="{8897189D-7B87-47A1-8518-A12A62410BF4}" destId="{CBFBDCE2-C59D-431D-977D-5BBDBE3479E4}" srcOrd="0" destOrd="0" presId="urn:microsoft.com/office/officeart/2005/8/layout/hierarchy6"/>
    <dgm:cxn modelId="{7E18F9E1-8EA3-44A1-A386-E7273D2C9AD8}" type="presParOf" srcId="{8897189D-7B87-47A1-8518-A12A62410BF4}" destId="{D4BE1391-6D9D-454C-A13D-0E5BEE0E1785}" srcOrd="1" destOrd="0" presId="urn:microsoft.com/office/officeart/2005/8/layout/hierarchy6"/>
    <dgm:cxn modelId="{2F02E44E-3B55-4354-8502-F50D67582257}" type="presParOf" srcId="{A7C73846-D2A0-4F14-9892-DD4A93B98FB6}" destId="{B79DC046-0F94-4375-9461-7F45368C76D1}" srcOrd="3" destOrd="0" presId="urn:microsoft.com/office/officeart/2005/8/layout/hierarchy6"/>
    <dgm:cxn modelId="{A7E1890E-0561-42C9-A8A6-09635C832914}" type="presParOf" srcId="{B79DC046-0F94-4375-9461-7F45368C76D1}" destId="{645736CC-051E-4436-BF69-C32F2D25E022}" srcOrd="0" destOrd="0" presId="urn:microsoft.com/office/officeart/2005/8/layout/hierarchy6"/>
    <dgm:cxn modelId="{0DF38977-5615-4DCE-B31C-B4EB6A9E7617}" type="presParOf" srcId="{A7C73846-D2A0-4F14-9892-DD4A93B98FB6}" destId="{1098D569-5AAF-4465-AD65-080B07E00652}" srcOrd="4" destOrd="0" presId="urn:microsoft.com/office/officeart/2005/8/layout/hierarchy6"/>
    <dgm:cxn modelId="{7D3742F9-D120-427B-9965-80B24A4698D5}" type="presParOf" srcId="{1098D569-5AAF-4465-AD65-080B07E00652}" destId="{FDC5BFB7-9FBD-4B2D-A609-E35F3F65F2B4}" srcOrd="0" destOrd="0" presId="urn:microsoft.com/office/officeart/2005/8/layout/hierarchy6"/>
    <dgm:cxn modelId="{0F00B10D-7470-4799-9CCC-E21084284385}" type="presParOf" srcId="{1098D569-5AAF-4465-AD65-080B07E00652}" destId="{F04D2ACE-3EA6-44FD-91CA-83B823049EA3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F90EEE4-17A2-4A68-A5EC-AA74B87D6A7D}" type="doc">
      <dgm:prSet loTypeId="urn:microsoft.com/office/officeart/2009/layout/ReverseList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90E13305-0D14-4384-97EB-6AAE9EFDFC31}">
      <dgm:prSet phldrT="[文本]"/>
      <dgm:spPr/>
      <dgm:t>
        <a:bodyPr/>
        <a:lstStyle/>
        <a:p>
          <a:r>
            <a:rPr lang="en-US" altLang="zh-CN" dirty="0" smtClean="0"/>
            <a:t>Sun</a:t>
          </a:r>
        </a:p>
        <a:p>
          <a:r>
            <a:rPr lang="en-US" altLang="zh-CN" dirty="0" smtClean="0"/>
            <a:t>Dove</a:t>
          </a:r>
        </a:p>
        <a:p>
          <a:r>
            <a:rPr lang="en-US" altLang="zh-CN" dirty="0" smtClean="0"/>
            <a:t>fox</a:t>
          </a:r>
          <a:endParaRPr lang="zh-CN" altLang="en-US" dirty="0"/>
        </a:p>
      </dgm:t>
    </dgm:pt>
    <dgm:pt modelId="{78833768-47E8-40B4-ADAF-B9D60F85DD62}" type="parTrans" cxnId="{7889D97A-00AC-4FB0-8A46-35D63F96E569}">
      <dgm:prSet/>
      <dgm:spPr/>
      <dgm:t>
        <a:bodyPr/>
        <a:lstStyle/>
        <a:p>
          <a:endParaRPr lang="zh-CN" altLang="en-US"/>
        </a:p>
      </dgm:t>
    </dgm:pt>
    <dgm:pt modelId="{CD39F2CA-F9CD-4265-8158-6EE9FF505974}" type="sibTrans" cxnId="{7889D97A-00AC-4FB0-8A46-35D63F96E569}">
      <dgm:prSet/>
      <dgm:spPr/>
      <dgm:t>
        <a:bodyPr/>
        <a:lstStyle/>
        <a:p>
          <a:endParaRPr lang="zh-CN" altLang="en-US"/>
        </a:p>
      </dgm:t>
    </dgm:pt>
    <dgm:pt modelId="{DF165116-7DB5-4DF0-B1BC-B5877913DB5B}">
      <dgm:prSet phldrT="[文本]"/>
      <dgm:spPr/>
      <dgm:t>
        <a:bodyPr/>
        <a:lstStyle/>
        <a:p>
          <a:r>
            <a:rPr lang="zh-CN" altLang="en-US" dirty="0" smtClean="0"/>
            <a:t>太阳</a:t>
          </a:r>
          <a:endParaRPr lang="en-US" altLang="zh-CN" dirty="0" smtClean="0"/>
        </a:p>
        <a:p>
          <a:r>
            <a:rPr lang="zh-CN" altLang="en-US" dirty="0" smtClean="0"/>
            <a:t>鸽子</a:t>
          </a:r>
          <a:endParaRPr lang="en-US" altLang="zh-CN" dirty="0" smtClean="0"/>
        </a:p>
        <a:p>
          <a:r>
            <a:rPr lang="zh-CN" altLang="en-US" dirty="0" smtClean="0"/>
            <a:t>狐狸</a:t>
          </a:r>
          <a:endParaRPr lang="zh-CN" altLang="en-US" dirty="0"/>
        </a:p>
      </dgm:t>
    </dgm:pt>
    <dgm:pt modelId="{48DF5009-4740-4BFE-A83C-BF2934505966}" type="parTrans" cxnId="{D03D5E2B-399E-4267-B2FA-7FEC11F584AE}">
      <dgm:prSet/>
      <dgm:spPr/>
      <dgm:t>
        <a:bodyPr/>
        <a:lstStyle/>
        <a:p>
          <a:endParaRPr lang="zh-CN" altLang="en-US"/>
        </a:p>
      </dgm:t>
    </dgm:pt>
    <dgm:pt modelId="{0DAE22F5-AF46-46E8-A1B8-5123E5CB0105}" type="sibTrans" cxnId="{D03D5E2B-399E-4267-B2FA-7FEC11F584AE}">
      <dgm:prSet/>
      <dgm:spPr/>
      <dgm:t>
        <a:bodyPr/>
        <a:lstStyle/>
        <a:p>
          <a:endParaRPr lang="zh-CN" altLang="en-US"/>
        </a:p>
      </dgm:t>
    </dgm:pt>
    <dgm:pt modelId="{D16BBDBF-1C5B-4079-B48E-0ED03AC20D70}" type="pres">
      <dgm:prSet presAssocID="{AF90EEE4-17A2-4A68-A5EC-AA74B87D6A7D}" presName="Name0" presStyleCnt="0">
        <dgm:presLayoutVars>
          <dgm:chMax val="2"/>
          <dgm:chPref val="2"/>
          <dgm:animLvl val="lvl"/>
        </dgm:presLayoutVars>
      </dgm:prSet>
      <dgm:spPr/>
      <dgm:t>
        <a:bodyPr/>
        <a:lstStyle/>
        <a:p>
          <a:endParaRPr lang="zh-CN" altLang="en-US"/>
        </a:p>
      </dgm:t>
    </dgm:pt>
    <dgm:pt modelId="{92D1CE4F-15EA-4B4D-95F3-41F1D19BEC80}" type="pres">
      <dgm:prSet presAssocID="{AF90EEE4-17A2-4A68-A5EC-AA74B87D6A7D}" presName="LeftText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377D38A8-80AA-465F-81D3-89F499A57FCC}" type="pres">
      <dgm:prSet presAssocID="{AF90EEE4-17A2-4A68-A5EC-AA74B87D6A7D}" presName="LeftNode" presStyleLbl="bgImgPlace1" presStyleIdx="0" presStyleCnt="2">
        <dgm:presLayoutVars>
          <dgm:chMax val="2"/>
          <dgm:chPref val="2"/>
        </dgm:presLayoutVars>
      </dgm:prSet>
      <dgm:spPr/>
      <dgm:t>
        <a:bodyPr/>
        <a:lstStyle/>
        <a:p>
          <a:endParaRPr lang="zh-CN" altLang="en-US"/>
        </a:p>
      </dgm:t>
    </dgm:pt>
    <dgm:pt modelId="{0CE77664-5363-4108-A4B0-0A5198174000}" type="pres">
      <dgm:prSet presAssocID="{AF90EEE4-17A2-4A68-A5EC-AA74B87D6A7D}" presName="RightText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3440413F-DA60-48E9-9B70-1D8E9B6969DA}" type="pres">
      <dgm:prSet presAssocID="{AF90EEE4-17A2-4A68-A5EC-AA74B87D6A7D}" presName="RightNode" presStyleLbl="bgImgPlace1" presStyleIdx="1" presStyleCnt="2">
        <dgm:presLayoutVars>
          <dgm:chMax val="0"/>
          <dgm:chPref val="0"/>
        </dgm:presLayoutVars>
      </dgm:prSet>
      <dgm:spPr/>
      <dgm:t>
        <a:bodyPr/>
        <a:lstStyle/>
        <a:p>
          <a:endParaRPr lang="zh-CN" altLang="en-US"/>
        </a:p>
      </dgm:t>
    </dgm:pt>
    <dgm:pt modelId="{AAD96A57-F16A-4F44-9790-C2851B569EB8}" type="pres">
      <dgm:prSet presAssocID="{AF90EEE4-17A2-4A68-A5EC-AA74B87D6A7D}" presName="TopArrow" presStyleLbl="node1" presStyleIdx="0" presStyleCnt="2"/>
      <dgm:spPr/>
    </dgm:pt>
    <dgm:pt modelId="{32B3EF99-ACB5-48F7-9112-061125827B11}" type="pres">
      <dgm:prSet presAssocID="{AF90EEE4-17A2-4A68-A5EC-AA74B87D6A7D}" presName="BottomArrow" presStyleLbl="node1" presStyleIdx="1" presStyleCnt="2"/>
      <dgm:spPr/>
    </dgm:pt>
  </dgm:ptLst>
  <dgm:cxnLst>
    <dgm:cxn modelId="{89164737-9E3D-450F-A8F0-D6964F555FE8}" type="presOf" srcId="{AF90EEE4-17A2-4A68-A5EC-AA74B87D6A7D}" destId="{D16BBDBF-1C5B-4079-B48E-0ED03AC20D70}" srcOrd="0" destOrd="0" presId="urn:microsoft.com/office/officeart/2009/layout/ReverseList"/>
    <dgm:cxn modelId="{7889D97A-00AC-4FB0-8A46-35D63F96E569}" srcId="{AF90EEE4-17A2-4A68-A5EC-AA74B87D6A7D}" destId="{90E13305-0D14-4384-97EB-6AAE9EFDFC31}" srcOrd="0" destOrd="0" parTransId="{78833768-47E8-40B4-ADAF-B9D60F85DD62}" sibTransId="{CD39F2CA-F9CD-4265-8158-6EE9FF505974}"/>
    <dgm:cxn modelId="{D03D5E2B-399E-4267-B2FA-7FEC11F584AE}" srcId="{AF90EEE4-17A2-4A68-A5EC-AA74B87D6A7D}" destId="{DF165116-7DB5-4DF0-B1BC-B5877913DB5B}" srcOrd="1" destOrd="0" parTransId="{48DF5009-4740-4BFE-A83C-BF2934505966}" sibTransId="{0DAE22F5-AF46-46E8-A1B8-5123E5CB0105}"/>
    <dgm:cxn modelId="{BFA01B17-04F9-43E9-ADB8-ACCE9FE51576}" type="presOf" srcId="{90E13305-0D14-4384-97EB-6AAE9EFDFC31}" destId="{92D1CE4F-15EA-4B4D-95F3-41F1D19BEC80}" srcOrd="0" destOrd="0" presId="urn:microsoft.com/office/officeart/2009/layout/ReverseList"/>
    <dgm:cxn modelId="{EA0C0CE1-15F5-48DB-B0D3-C6A267EB5513}" type="presOf" srcId="{DF165116-7DB5-4DF0-B1BC-B5877913DB5B}" destId="{3440413F-DA60-48E9-9B70-1D8E9B6969DA}" srcOrd="1" destOrd="0" presId="urn:microsoft.com/office/officeart/2009/layout/ReverseList"/>
    <dgm:cxn modelId="{6D61BC20-798D-45D2-9613-4653C08D2ECC}" type="presOf" srcId="{DF165116-7DB5-4DF0-B1BC-B5877913DB5B}" destId="{0CE77664-5363-4108-A4B0-0A5198174000}" srcOrd="0" destOrd="0" presId="urn:microsoft.com/office/officeart/2009/layout/ReverseList"/>
    <dgm:cxn modelId="{054A7093-1FAA-49CD-A98A-DA7668FB3860}" type="presOf" srcId="{90E13305-0D14-4384-97EB-6AAE9EFDFC31}" destId="{377D38A8-80AA-465F-81D3-89F499A57FCC}" srcOrd="1" destOrd="0" presId="urn:microsoft.com/office/officeart/2009/layout/ReverseList"/>
    <dgm:cxn modelId="{73999FD7-7ACE-40DC-B776-D69488831EF4}" type="presParOf" srcId="{D16BBDBF-1C5B-4079-B48E-0ED03AC20D70}" destId="{92D1CE4F-15EA-4B4D-95F3-41F1D19BEC80}" srcOrd="0" destOrd="0" presId="urn:microsoft.com/office/officeart/2009/layout/ReverseList"/>
    <dgm:cxn modelId="{B05FBC23-536F-4BAA-BE86-0EEC6FF73F63}" type="presParOf" srcId="{D16BBDBF-1C5B-4079-B48E-0ED03AC20D70}" destId="{377D38A8-80AA-465F-81D3-89F499A57FCC}" srcOrd="1" destOrd="0" presId="urn:microsoft.com/office/officeart/2009/layout/ReverseList"/>
    <dgm:cxn modelId="{D9171A8B-6D2C-4E5C-A68A-E10FDAF8B074}" type="presParOf" srcId="{D16BBDBF-1C5B-4079-B48E-0ED03AC20D70}" destId="{0CE77664-5363-4108-A4B0-0A5198174000}" srcOrd="2" destOrd="0" presId="urn:microsoft.com/office/officeart/2009/layout/ReverseList"/>
    <dgm:cxn modelId="{279AD690-63EF-4CBF-9820-2F04497AB330}" type="presParOf" srcId="{D16BBDBF-1C5B-4079-B48E-0ED03AC20D70}" destId="{3440413F-DA60-48E9-9B70-1D8E9B6969DA}" srcOrd="3" destOrd="0" presId="urn:microsoft.com/office/officeart/2009/layout/ReverseList"/>
    <dgm:cxn modelId="{D4B2D91A-943F-4C6A-9044-7035903855EB}" type="presParOf" srcId="{D16BBDBF-1C5B-4079-B48E-0ED03AC20D70}" destId="{AAD96A57-F16A-4F44-9790-C2851B569EB8}" srcOrd="4" destOrd="0" presId="urn:microsoft.com/office/officeart/2009/layout/ReverseList"/>
    <dgm:cxn modelId="{35D992D3-F9EB-4F09-AFD0-70BA6077433A}" type="presParOf" srcId="{D16BBDBF-1C5B-4079-B48E-0ED03AC20D70}" destId="{32B3EF99-ACB5-48F7-9112-061125827B11}" srcOrd="5" destOrd="0" presId="urn:microsoft.com/office/officeart/2009/layout/ReverseList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158E0BD-B6F9-4E3D-8175-B6CBE4EACFFB}" type="doc">
      <dgm:prSet loTypeId="urn:microsoft.com/office/officeart/2009/3/layout/OpposingIdeas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F8B65214-1F40-4CF6-B622-A4B5FF0B55F0}">
      <dgm:prSet phldrT="[文本]" phldr="1"/>
      <dgm:spPr/>
      <dgm:t>
        <a:bodyPr/>
        <a:lstStyle/>
        <a:p>
          <a:endParaRPr lang="zh-CN" altLang="en-US"/>
        </a:p>
      </dgm:t>
    </dgm:pt>
    <dgm:pt modelId="{5A19F986-D686-4448-9D73-5CD4FC89E04F}" type="parTrans" cxnId="{343A821F-3D7F-4F26-BC28-9E2B197946E8}">
      <dgm:prSet/>
      <dgm:spPr/>
      <dgm:t>
        <a:bodyPr/>
        <a:lstStyle/>
        <a:p>
          <a:endParaRPr lang="zh-CN" altLang="en-US"/>
        </a:p>
      </dgm:t>
    </dgm:pt>
    <dgm:pt modelId="{B66E8C3F-1C25-421D-959D-9AE19828FBDD}" type="sibTrans" cxnId="{343A821F-3D7F-4F26-BC28-9E2B197946E8}">
      <dgm:prSet/>
      <dgm:spPr/>
      <dgm:t>
        <a:bodyPr/>
        <a:lstStyle/>
        <a:p>
          <a:endParaRPr lang="zh-CN" altLang="en-US"/>
        </a:p>
      </dgm:t>
    </dgm:pt>
    <dgm:pt modelId="{1A3F318F-763C-48FD-AC35-1B490E72D232}">
      <dgm:prSet phldrT="[文本]"/>
      <dgm:spPr>
        <a:ln>
          <a:solidFill>
            <a:schemeClr val="lt1">
              <a:hueOff val="0"/>
              <a:satOff val="0"/>
              <a:lumOff val="0"/>
            </a:schemeClr>
          </a:solidFill>
        </a:ln>
      </dgm:spPr>
      <dgm:t>
        <a:bodyPr/>
        <a:lstStyle/>
        <a:p>
          <a:r>
            <a:rPr lang="en-US" altLang="zh-CN" dirty="0" smtClean="0"/>
            <a:t>Owl</a:t>
          </a:r>
        </a:p>
        <a:p>
          <a:r>
            <a:rPr lang="en-US" altLang="zh-CN" dirty="0" smtClean="0"/>
            <a:t>Cricket</a:t>
          </a:r>
        </a:p>
        <a:p>
          <a:r>
            <a:rPr lang="en-US" altLang="zh-CN" dirty="0" smtClean="0"/>
            <a:t>peacock</a:t>
          </a:r>
          <a:endParaRPr lang="zh-CN" altLang="en-US" dirty="0"/>
        </a:p>
      </dgm:t>
    </dgm:pt>
    <dgm:pt modelId="{64996CA3-48DD-437C-A039-9CA1D2DA5514}" type="parTrans" cxnId="{F6A043A6-C221-41B9-A971-F2B27CD07DF7}">
      <dgm:prSet/>
      <dgm:spPr/>
      <dgm:t>
        <a:bodyPr/>
        <a:lstStyle/>
        <a:p>
          <a:endParaRPr lang="zh-CN" altLang="en-US"/>
        </a:p>
      </dgm:t>
    </dgm:pt>
    <dgm:pt modelId="{2D5F4FE3-9332-4FC1-987F-1DCF888809FF}" type="sibTrans" cxnId="{F6A043A6-C221-41B9-A971-F2B27CD07DF7}">
      <dgm:prSet/>
      <dgm:spPr/>
      <dgm:t>
        <a:bodyPr/>
        <a:lstStyle/>
        <a:p>
          <a:endParaRPr lang="zh-CN" altLang="en-US"/>
        </a:p>
      </dgm:t>
    </dgm:pt>
    <dgm:pt modelId="{8AB86405-7B9D-4409-8C4F-A603B756CC4D}">
      <dgm:prSet phldrT="[文本]" phldr="1"/>
      <dgm:spPr/>
      <dgm:t>
        <a:bodyPr/>
        <a:lstStyle/>
        <a:p>
          <a:endParaRPr lang="zh-CN" altLang="en-US"/>
        </a:p>
      </dgm:t>
    </dgm:pt>
    <dgm:pt modelId="{C3F2594E-A1D9-4205-B8B1-53C50FDF759C}" type="parTrans" cxnId="{D98A467D-C23F-4197-8AD4-BE2C41C6FA66}">
      <dgm:prSet/>
      <dgm:spPr/>
      <dgm:t>
        <a:bodyPr/>
        <a:lstStyle/>
        <a:p>
          <a:endParaRPr lang="zh-CN" altLang="en-US"/>
        </a:p>
      </dgm:t>
    </dgm:pt>
    <dgm:pt modelId="{51760398-9EF7-4E0F-BC97-A968D19F8F04}" type="sibTrans" cxnId="{D98A467D-C23F-4197-8AD4-BE2C41C6FA66}">
      <dgm:prSet/>
      <dgm:spPr/>
      <dgm:t>
        <a:bodyPr/>
        <a:lstStyle/>
        <a:p>
          <a:endParaRPr lang="zh-CN" altLang="en-US"/>
        </a:p>
      </dgm:t>
    </dgm:pt>
    <dgm:pt modelId="{6E277E73-305D-4BA0-84D1-FB768B95767D}">
      <dgm:prSet phldrT="[文本]"/>
      <dgm:spPr/>
      <dgm:t>
        <a:bodyPr/>
        <a:lstStyle/>
        <a:p>
          <a:r>
            <a:rPr lang="zh-CN" altLang="en-US" dirty="0" smtClean="0"/>
            <a:t>猫头鹰</a:t>
          </a:r>
          <a:endParaRPr lang="en-US" altLang="zh-CN" dirty="0" smtClean="0"/>
        </a:p>
        <a:p>
          <a:r>
            <a:rPr lang="zh-CN" altLang="en-US" dirty="0" smtClean="0"/>
            <a:t>蟋蟀</a:t>
          </a:r>
          <a:endParaRPr lang="en-US" altLang="zh-CN" dirty="0" smtClean="0"/>
        </a:p>
        <a:p>
          <a:r>
            <a:rPr lang="zh-CN" altLang="en-US" dirty="0" smtClean="0"/>
            <a:t>孔雀</a:t>
          </a:r>
          <a:endParaRPr lang="zh-CN" altLang="en-US" dirty="0"/>
        </a:p>
      </dgm:t>
    </dgm:pt>
    <dgm:pt modelId="{83BE50D7-2C9D-4BF2-AD0E-5BD5454FE672}" type="parTrans" cxnId="{7B7431E5-301E-47BE-A7A9-DD92CA298559}">
      <dgm:prSet/>
      <dgm:spPr/>
      <dgm:t>
        <a:bodyPr/>
        <a:lstStyle/>
        <a:p>
          <a:endParaRPr lang="zh-CN" altLang="en-US"/>
        </a:p>
      </dgm:t>
    </dgm:pt>
    <dgm:pt modelId="{BF641516-1410-4392-8CE7-F5F04591495E}" type="sibTrans" cxnId="{7B7431E5-301E-47BE-A7A9-DD92CA298559}">
      <dgm:prSet/>
      <dgm:spPr/>
      <dgm:t>
        <a:bodyPr/>
        <a:lstStyle/>
        <a:p>
          <a:endParaRPr lang="zh-CN" altLang="en-US"/>
        </a:p>
      </dgm:t>
    </dgm:pt>
    <dgm:pt modelId="{63FC6894-FB0E-4BEF-80EE-C24CF9C6D8E2}" type="pres">
      <dgm:prSet presAssocID="{E158E0BD-B6F9-4E3D-8175-B6CBE4EACFFB}" presName="Name0" presStyleCnt="0">
        <dgm:presLayoutVars>
          <dgm:chMax val="2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3200D594-4972-490F-B055-47385CB7C26D}" type="pres">
      <dgm:prSet presAssocID="{E158E0BD-B6F9-4E3D-8175-B6CBE4EACFFB}" presName="Background" presStyleLbl="node1" presStyleIdx="0" presStyleCnt="1" custScaleX="133877" custScaleY="144916"/>
      <dgm:spPr/>
    </dgm:pt>
    <dgm:pt modelId="{DAC42EC9-7FAC-4482-A36C-0510C8A74C77}" type="pres">
      <dgm:prSet presAssocID="{E158E0BD-B6F9-4E3D-8175-B6CBE4EACFFB}" presName="Divider" presStyleLbl="callout" presStyleIdx="0" presStyleCnt="1"/>
      <dgm:spPr/>
    </dgm:pt>
    <dgm:pt modelId="{A054B6D2-4F0A-468C-B958-82F1E34751B0}" type="pres">
      <dgm:prSet presAssocID="{E158E0BD-B6F9-4E3D-8175-B6CBE4EACFFB}" presName="ChildText1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B4D0D33D-EE17-4941-B717-22B4AB0CB02F}" type="pres">
      <dgm:prSet presAssocID="{E158E0BD-B6F9-4E3D-8175-B6CBE4EACFFB}" presName="ChildText2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714176BD-B222-4ED6-96CB-913E4C8DBE3A}" type="pres">
      <dgm:prSet presAssocID="{E158E0BD-B6F9-4E3D-8175-B6CBE4EACFFB}" presName="ParentText1" presStyleLbl="revTx" presStyleIdx="0" presStyleCnt="0">
        <dgm:presLayoutVars>
          <dgm:chMax val="1"/>
          <dgm:chPref val="1"/>
        </dgm:presLayoutVars>
      </dgm:prSet>
      <dgm:spPr/>
      <dgm:t>
        <a:bodyPr/>
        <a:lstStyle/>
        <a:p>
          <a:endParaRPr lang="zh-CN" altLang="en-US"/>
        </a:p>
      </dgm:t>
    </dgm:pt>
    <dgm:pt modelId="{968FE996-6ED3-44AA-B3F9-CDDC42629689}" type="pres">
      <dgm:prSet presAssocID="{E158E0BD-B6F9-4E3D-8175-B6CBE4EACFFB}" presName="ParentShape1" presStyleLbl="alignImgPlace1" presStyleIdx="0" presStyleCnt="2">
        <dgm:presLayoutVars/>
      </dgm:prSet>
      <dgm:spPr/>
      <dgm:t>
        <a:bodyPr/>
        <a:lstStyle/>
        <a:p>
          <a:endParaRPr lang="zh-CN" altLang="en-US"/>
        </a:p>
      </dgm:t>
    </dgm:pt>
    <dgm:pt modelId="{718D0F62-5BA1-402B-BB2C-3F56280FD4B7}" type="pres">
      <dgm:prSet presAssocID="{E158E0BD-B6F9-4E3D-8175-B6CBE4EACFFB}" presName="ParentText2" presStyleLbl="revTx" presStyleIdx="0" presStyleCnt="0">
        <dgm:presLayoutVars>
          <dgm:chMax val="1"/>
          <dgm:chPref val="1"/>
        </dgm:presLayoutVars>
      </dgm:prSet>
      <dgm:spPr/>
      <dgm:t>
        <a:bodyPr/>
        <a:lstStyle/>
        <a:p>
          <a:endParaRPr lang="zh-CN" altLang="en-US"/>
        </a:p>
      </dgm:t>
    </dgm:pt>
    <dgm:pt modelId="{F8906F17-F09F-4A53-832D-59B248CF90DE}" type="pres">
      <dgm:prSet presAssocID="{E158E0BD-B6F9-4E3D-8175-B6CBE4EACFFB}" presName="ParentShape2" presStyleLbl="alignImgPlace1" presStyleIdx="1" presStyleCnt="2">
        <dgm:presLayoutVars/>
      </dgm:prSet>
      <dgm:spPr/>
      <dgm:t>
        <a:bodyPr/>
        <a:lstStyle/>
        <a:p>
          <a:endParaRPr lang="zh-CN" altLang="en-US"/>
        </a:p>
      </dgm:t>
    </dgm:pt>
  </dgm:ptLst>
  <dgm:cxnLst>
    <dgm:cxn modelId="{1589BAF2-4ABF-452B-A6B5-B4A701B7ADA0}" type="presOf" srcId="{6E277E73-305D-4BA0-84D1-FB768B95767D}" destId="{B4D0D33D-EE17-4941-B717-22B4AB0CB02F}" srcOrd="0" destOrd="0" presId="urn:microsoft.com/office/officeart/2009/3/layout/OpposingIdeas"/>
    <dgm:cxn modelId="{343A821F-3D7F-4F26-BC28-9E2B197946E8}" srcId="{E158E0BD-B6F9-4E3D-8175-B6CBE4EACFFB}" destId="{F8B65214-1F40-4CF6-B622-A4B5FF0B55F0}" srcOrd="0" destOrd="0" parTransId="{5A19F986-D686-4448-9D73-5CD4FC89E04F}" sibTransId="{B66E8C3F-1C25-421D-959D-9AE19828FBDD}"/>
    <dgm:cxn modelId="{7B7431E5-301E-47BE-A7A9-DD92CA298559}" srcId="{8AB86405-7B9D-4409-8C4F-A603B756CC4D}" destId="{6E277E73-305D-4BA0-84D1-FB768B95767D}" srcOrd="0" destOrd="0" parTransId="{83BE50D7-2C9D-4BF2-AD0E-5BD5454FE672}" sibTransId="{BF641516-1410-4392-8CE7-F5F04591495E}"/>
    <dgm:cxn modelId="{D98A467D-C23F-4197-8AD4-BE2C41C6FA66}" srcId="{E158E0BD-B6F9-4E3D-8175-B6CBE4EACFFB}" destId="{8AB86405-7B9D-4409-8C4F-A603B756CC4D}" srcOrd="1" destOrd="0" parTransId="{C3F2594E-A1D9-4205-B8B1-53C50FDF759C}" sibTransId="{51760398-9EF7-4E0F-BC97-A968D19F8F04}"/>
    <dgm:cxn modelId="{F6A043A6-C221-41B9-A971-F2B27CD07DF7}" srcId="{F8B65214-1F40-4CF6-B622-A4B5FF0B55F0}" destId="{1A3F318F-763C-48FD-AC35-1B490E72D232}" srcOrd="0" destOrd="0" parTransId="{64996CA3-48DD-437C-A039-9CA1D2DA5514}" sibTransId="{2D5F4FE3-9332-4FC1-987F-1DCF888809FF}"/>
    <dgm:cxn modelId="{A4B88271-96F8-4E88-A9A5-7C267114450C}" type="presOf" srcId="{E158E0BD-B6F9-4E3D-8175-B6CBE4EACFFB}" destId="{63FC6894-FB0E-4BEF-80EE-C24CF9C6D8E2}" srcOrd="0" destOrd="0" presId="urn:microsoft.com/office/officeart/2009/3/layout/OpposingIdeas"/>
    <dgm:cxn modelId="{1CE17AE2-1B5D-4053-A540-7EBD55A84101}" type="presOf" srcId="{F8B65214-1F40-4CF6-B622-A4B5FF0B55F0}" destId="{968FE996-6ED3-44AA-B3F9-CDDC42629689}" srcOrd="1" destOrd="0" presId="urn:microsoft.com/office/officeart/2009/3/layout/OpposingIdeas"/>
    <dgm:cxn modelId="{F245F177-B513-4847-9884-1F65CA45B218}" type="presOf" srcId="{F8B65214-1F40-4CF6-B622-A4B5FF0B55F0}" destId="{714176BD-B222-4ED6-96CB-913E4C8DBE3A}" srcOrd="0" destOrd="0" presId="urn:microsoft.com/office/officeart/2009/3/layout/OpposingIdeas"/>
    <dgm:cxn modelId="{F4F5A3EA-5FA7-4940-BD41-8F93D3EA7FF5}" type="presOf" srcId="{1A3F318F-763C-48FD-AC35-1B490E72D232}" destId="{A054B6D2-4F0A-468C-B958-82F1E34751B0}" srcOrd="0" destOrd="0" presId="urn:microsoft.com/office/officeart/2009/3/layout/OpposingIdeas"/>
    <dgm:cxn modelId="{17A9E0D9-00AC-4AFA-A109-F203FFE9B7DB}" type="presOf" srcId="{8AB86405-7B9D-4409-8C4F-A603B756CC4D}" destId="{718D0F62-5BA1-402B-BB2C-3F56280FD4B7}" srcOrd="0" destOrd="0" presId="urn:microsoft.com/office/officeart/2009/3/layout/OpposingIdeas"/>
    <dgm:cxn modelId="{11A097B1-D926-4EE7-8176-3AFDBED0CEBD}" type="presOf" srcId="{8AB86405-7B9D-4409-8C4F-A603B756CC4D}" destId="{F8906F17-F09F-4A53-832D-59B248CF90DE}" srcOrd="1" destOrd="0" presId="urn:microsoft.com/office/officeart/2009/3/layout/OpposingIdeas"/>
    <dgm:cxn modelId="{004D6998-C9C1-41E8-9853-5222E2848586}" type="presParOf" srcId="{63FC6894-FB0E-4BEF-80EE-C24CF9C6D8E2}" destId="{3200D594-4972-490F-B055-47385CB7C26D}" srcOrd="0" destOrd="0" presId="urn:microsoft.com/office/officeart/2009/3/layout/OpposingIdeas"/>
    <dgm:cxn modelId="{A9F83953-D5AD-4F5F-9945-0B8540718C93}" type="presParOf" srcId="{63FC6894-FB0E-4BEF-80EE-C24CF9C6D8E2}" destId="{DAC42EC9-7FAC-4482-A36C-0510C8A74C77}" srcOrd="1" destOrd="0" presId="urn:microsoft.com/office/officeart/2009/3/layout/OpposingIdeas"/>
    <dgm:cxn modelId="{89CE8C44-8031-471B-9893-67C1F8F9BAC4}" type="presParOf" srcId="{63FC6894-FB0E-4BEF-80EE-C24CF9C6D8E2}" destId="{A054B6D2-4F0A-468C-B958-82F1E34751B0}" srcOrd="2" destOrd="0" presId="urn:microsoft.com/office/officeart/2009/3/layout/OpposingIdeas"/>
    <dgm:cxn modelId="{36C8B46D-E50F-419E-8034-E9461DF6AC2A}" type="presParOf" srcId="{63FC6894-FB0E-4BEF-80EE-C24CF9C6D8E2}" destId="{B4D0D33D-EE17-4941-B717-22B4AB0CB02F}" srcOrd="3" destOrd="0" presId="urn:microsoft.com/office/officeart/2009/3/layout/OpposingIdeas"/>
    <dgm:cxn modelId="{4B4AF5A2-DF69-427B-A1FB-ABBF5689D68E}" type="presParOf" srcId="{63FC6894-FB0E-4BEF-80EE-C24CF9C6D8E2}" destId="{714176BD-B222-4ED6-96CB-913E4C8DBE3A}" srcOrd="4" destOrd="0" presId="urn:microsoft.com/office/officeart/2009/3/layout/OpposingIdeas"/>
    <dgm:cxn modelId="{1CEA4BAB-9C30-49EA-A82A-23D0CA1796E7}" type="presParOf" srcId="{63FC6894-FB0E-4BEF-80EE-C24CF9C6D8E2}" destId="{968FE996-6ED3-44AA-B3F9-CDDC42629689}" srcOrd="5" destOrd="0" presId="urn:microsoft.com/office/officeart/2009/3/layout/OpposingIdeas"/>
    <dgm:cxn modelId="{28EFC67D-E384-4CA7-91A0-F45FD674DA28}" type="presParOf" srcId="{63FC6894-FB0E-4BEF-80EE-C24CF9C6D8E2}" destId="{718D0F62-5BA1-402B-BB2C-3F56280FD4B7}" srcOrd="6" destOrd="0" presId="urn:microsoft.com/office/officeart/2009/3/layout/OpposingIdeas"/>
    <dgm:cxn modelId="{41BE2AE8-CC06-42C6-9FA8-77EFBA3881BE}" type="presParOf" srcId="{63FC6894-FB0E-4BEF-80EE-C24CF9C6D8E2}" destId="{F8906F17-F09F-4A53-832D-59B248CF90DE}" srcOrd="7" destOrd="0" presId="urn:microsoft.com/office/officeart/2009/3/layout/OpposingIdeas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6DCE2121-2080-4F11-9EDA-CCAF49968EF1}" type="doc">
      <dgm:prSet loTypeId="urn:microsoft.com/office/officeart/2005/8/layout/hList9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D9E87046-9517-4210-9EE3-986F5961FE2F}">
      <dgm:prSet phldrT="[文本]"/>
      <dgm:spPr/>
      <dgm:t>
        <a:bodyPr/>
        <a:lstStyle/>
        <a:p>
          <a:r>
            <a:rPr lang="zh-CN" altLang="en-US" dirty="0" smtClean="0"/>
            <a:t>英语</a:t>
          </a:r>
          <a:endParaRPr lang="zh-CN" altLang="en-US" dirty="0"/>
        </a:p>
      </dgm:t>
    </dgm:pt>
    <dgm:pt modelId="{785AB68A-3DF5-4140-85FC-556DEBF98A0A}" type="parTrans" cxnId="{40D941EA-3099-4353-A202-443DF0185F06}">
      <dgm:prSet/>
      <dgm:spPr/>
      <dgm:t>
        <a:bodyPr/>
        <a:lstStyle/>
        <a:p>
          <a:endParaRPr lang="zh-CN" altLang="en-US"/>
        </a:p>
      </dgm:t>
    </dgm:pt>
    <dgm:pt modelId="{E66E39DF-2927-4FE5-A8C0-2C4A854F7ED6}" type="sibTrans" cxnId="{40D941EA-3099-4353-A202-443DF0185F06}">
      <dgm:prSet/>
      <dgm:spPr/>
      <dgm:t>
        <a:bodyPr/>
        <a:lstStyle/>
        <a:p>
          <a:endParaRPr lang="zh-CN" altLang="en-US"/>
        </a:p>
      </dgm:t>
    </dgm:pt>
    <dgm:pt modelId="{9C138A1D-96FF-4C67-BC13-3727F7687D15}">
      <dgm:prSet phldrT="[文本]"/>
      <dgm:spPr/>
      <dgm:t>
        <a:bodyPr/>
        <a:lstStyle/>
        <a:p>
          <a:r>
            <a:rPr lang="en-US" altLang="zh-CN" dirty="0" smtClean="0"/>
            <a:t>dragon</a:t>
          </a:r>
          <a:endParaRPr lang="zh-CN" altLang="en-US" dirty="0"/>
        </a:p>
      </dgm:t>
    </dgm:pt>
    <dgm:pt modelId="{04D59E66-7D51-42DF-A402-470147831189}" type="parTrans" cxnId="{2BA94626-7359-4272-90FD-7078E1DC0B99}">
      <dgm:prSet/>
      <dgm:spPr/>
      <dgm:t>
        <a:bodyPr/>
        <a:lstStyle/>
        <a:p>
          <a:endParaRPr lang="zh-CN" altLang="en-US"/>
        </a:p>
      </dgm:t>
    </dgm:pt>
    <dgm:pt modelId="{C93E531E-2F55-4775-8D6E-CE67F550861D}" type="sibTrans" cxnId="{2BA94626-7359-4272-90FD-7078E1DC0B99}">
      <dgm:prSet/>
      <dgm:spPr/>
      <dgm:t>
        <a:bodyPr/>
        <a:lstStyle/>
        <a:p>
          <a:endParaRPr lang="zh-CN" altLang="en-US"/>
        </a:p>
      </dgm:t>
    </dgm:pt>
    <dgm:pt modelId="{E565D8FF-B614-49D2-AE33-86A32F326BE6}">
      <dgm:prSet phldrT="[文本]"/>
      <dgm:spPr/>
      <dgm:t>
        <a:bodyPr/>
        <a:lstStyle/>
        <a:p>
          <a:r>
            <a:rPr lang="en-US" altLang="zh-CN" dirty="0" smtClean="0"/>
            <a:t>intellectual</a:t>
          </a:r>
          <a:endParaRPr lang="zh-CN" altLang="en-US" dirty="0"/>
        </a:p>
      </dgm:t>
    </dgm:pt>
    <dgm:pt modelId="{E9D455D9-3B06-41D7-B28C-7FE1F35558D3}" type="parTrans" cxnId="{03E77023-7489-4346-991A-519C3A6DFB17}">
      <dgm:prSet/>
      <dgm:spPr/>
      <dgm:t>
        <a:bodyPr/>
        <a:lstStyle/>
        <a:p>
          <a:endParaRPr lang="zh-CN" altLang="en-US"/>
        </a:p>
      </dgm:t>
    </dgm:pt>
    <dgm:pt modelId="{5BDDA97C-96EF-4D24-BB3E-35096E9AD355}" type="sibTrans" cxnId="{03E77023-7489-4346-991A-519C3A6DFB17}">
      <dgm:prSet/>
      <dgm:spPr/>
      <dgm:t>
        <a:bodyPr/>
        <a:lstStyle/>
        <a:p>
          <a:endParaRPr lang="zh-CN" altLang="en-US"/>
        </a:p>
      </dgm:t>
    </dgm:pt>
    <dgm:pt modelId="{A763D65D-913E-48F4-BA3A-BAC6D51D567A}">
      <dgm:prSet phldrT="[文本]"/>
      <dgm:spPr/>
      <dgm:t>
        <a:bodyPr/>
        <a:lstStyle/>
        <a:p>
          <a:r>
            <a:rPr lang="zh-CN" altLang="en-US" dirty="0" smtClean="0"/>
            <a:t>汉语</a:t>
          </a:r>
          <a:endParaRPr lang="zh-CN" altLang="en-US" dirty="0"/>
        </a:p>
      </dgm:t>
    </dgm:pt>
    <dgm:pt modelId="{29B56D13-E1CD-48CF-B6E1-EEADCE0DF7DA}" type="parTrans" cxnId="{042F2F36-6D27-4EDA-B244-88133C881D99}">
      <dgm:prSet/>
      <dgm:spPr/>
      <dgm:t>
        <a:bodyPr/>
        <a:lstStyle/>
        <a:p>
          <a:endParaRPr lang="zh-CN" altLang="en-US"/>
        </a:p>
      </dgm:t>
    </dgm:pt>
    <dgm:pt modelId="{7D802A30-06A9-4A48-A403-2EAB828C6B19}" type="sibTrans" cxnId="{042F2F36-6D27-4EDA-B244-88133C881D99}">
      <dgm:prSet/>
      <dgm:spPr/>
      <dgm:t>
        <a:bodyPr/>
        <a:lstStyle/>
        <a:p>
          <a:endParaRPr lang="zh-CN" altLang="en-US"/>
        </a:p>
      </dgm:t>
    </dgm:pt>
    <dgm:pt modelId="{80D73CB5-8582-45BC-88D3-C44A714A3101}">
      <dgm:prSet phldrT="[文本]"/>
      <dgm:spPr/>
      <dgm:t>
        <a:bodyPr/>
        <a:lstStyle/>
        <a:p>
          <a:r>
            <a:rPr lang="zh-CN" altLang="en-US" dirty="0" smtClean="0"/>
            <a:t>龙</a:t>
          </a:r>
          <a:endParaRPr lang="zh-CN" altLang="en-US" dirty="0"/>
        </a:p>
      </dgm:t>
    </dgm:pt>
    <dgm:pt modelId="{53B5CD14-527F-49CE-8A78-072A0FE934D2}" type="parTrans" cxnId="{CC30D545-EB54-4736-A503-B048A1C07E9D}">
      <dgm:prSet/>
      <dgm:spPr/>
      <dgm:t>
        <a:bodyPr/>
        <a:lstStyle/>
        <a:p>
          <a:endParaRPr lang="zh-CN" altLang="en-US"/>
        </a:p>
      </dgm:t>
    </dgm:pt>
    <dgm:pt modelId="{27E60895-F73E-4DA9-861F-1AF19AC4D7AA}" type="sibTrans" cxnId="{CC30D545-EB54-4736-A503-B048A1C07E9D}">
      <dgm:prSet/>
      <dgm:spPr/>
      <dgm:t>
        <a:bodyPr/>
        <a:lstStyle/>
        <a:p>
          <a:endParaRPr lang="zh-CN" altLang="en-US"/>
        </a:p>
      </dgm:t>
    </dgm:pt>
    <dgm:pt modelId="{270308C2-9440-4BA9-A478-FDB382E25BFD}">
      <dgm:prSet phldrT="[文本]"/>
      <dgm:spPr/>
      <dgm:t>
        <a:bodyPr/>
        <a:lstStyle/>
        <a:p>
          <a:r>
            <a:rPr lang="zh-CN" altLang="en-US" dirty="0" smtClean="0"/>
            <a:t>知识分子</a:t>
          </a:r>
          <a:endParaRPr lang="zh-CN" altLang="en-US" dirty="0"/>
        </a:p>
      </dgm:t>
    </dgm:pt>
    <dgm:pt modelId="{634906C0-A7B6-41BD-ABFB-FB8E8C5A8944}" type="parTrans" cxnId="{7B6530BA-7C3D-4D0A-877C-A4EC77A6CB0C}">
      <dgm:prSet/>
      <dgm:spPr/>
      <dgm:t>
        <a:bodyPr/>
        <a:lstStyle/>
        <a:p>
          <a:endParaRPr lang="zh-CN" altLang="en-US"/>
        </a:p>
      </dgm:t>
    </dgm:pt>
    <dgm:pt modelId="{158C55C6-6375-4473-84B0-4C08AE09216B}" type="sibTrans" cxnId="{7B6530BA-7C3D-4D0A-877C-A4EC77A6CB0C}">
      <dgm:prSet/>
      <dgm:spPr/>
      <dgm:t>
        <a:bodyPr/>
        <a:lstStyle/>
        <a:p>
          <a:endParaRPr lang="zh-CN" altLang="en-US"/>
        </a:p>
      </dgm:t>
    </dgm:pt>
    <dgm:pt modelId="{BF309EBD-306D-4723-8D2E-18418982F133}">
      <dgm:prSet/>
      <dgm:spPr/>
      <dgm:t>
        <a:bodyPr/>
        <a:lstStyle/>
        <a:p>
          <a:r>
            <a:rPr lang="en-US" altLang="zh-CN" dirty="0" smtClean="0"/>
            <a:t>propaganda</a:t>
          </a:r>
          <a:endParaRPr lang="zh-CN" altLang="en-US" dirty="0"/>
        </a:p>
      </dgm:t>
    </dgm:pt>
    <dgm:pt modelId="{A7D8C073-C99A-4F3B-85DD-C82ED6E1A9CB}" type="parTrans" cxnId="{8B8E0C08-E146-4CDA-A6E7-01F6CBBA1CBC}">
      <dgm:prSet/>
      <dgm:spPr/>
      <dgm:t>
        <a:bodyPr/>
        <a:lstStyle/>
        <a:p>
          <a:endParaRPr lang="zh-CN" altLang="en-US"/>
        </a:p>
      </dgm:t>
    </dgm:pt>
    <dgm:pt modelId="{20FDFF98-A8B4-4D66-BBF4-02B0334499D3}" type="sibTrans" cxnId="{8B8E0C08-E146-4CDA-A6E7-01F6CBBA1CBC}">
      <dgm:prSet/>
      <dgm:spPr/>
      <dgm:t>
        <a:bodyPr/>
        <a:lstStyle/>
        <a:p>
          <a:endParaRPr lang="zh-CN" altLang="en-US"/>
        </a:p>
      </dgm:t>
    </dgm:pt>
    <dgm:pt modelId="{EAD27FD5-5DEA-4703-9E62-0406D820378D}">
      <dgm:prSet/>
      <dgm:spPr/>
      <dgm:t>
        <a:bodyPr/>
        <a:lstStyle/>
        <a:p>
          <a:r>
            <a:rPr lang="zh-CN" altLang="en-US" dirty="0" smtClean="0"/>
            <a:t>宣传</a:t>
          </a:r>
          <a:endParaRPr lang="zh-CN" altLang="en-US" dirty="0"/>
        </a:p>
      </dgm:t>
    </dgm:pt>
    <dgm:pt modelId="{5B5159CE-280F-4574-955F-9E6B57E03E11}" type="parTrans" cxnId="{FFD7557B-0967-4969-9575-0371D7F9255B}">
      <dgm:prSet/>
      <dgm:spPr/>
      <dgm:t>
        <a:bodyPr/>
        <a:lstStyle/>
        <a:p>
          <a:endParaRPr lang="zh-CN" altLang="en-US"/>
        </a:p>
      </dgm:t>
    </dgm:pt>
    <dgm:pt modelId="{EEAFE9B2-A8DB-492D-8282-9A62682805ED}" type="sibTrans" cxnId="{FFD7557B-0967-4969-9575-0371D7F9255B}">
      <dgm:prSet/>
      <dgm:spPr/>
      <dgm:t>
        <a:bodyPr/>
        <a:lstStyle/>
        <a:p>
          <a:endParaRPr lang="zh-CN" altLang="en-US"/>
        </a:p>
      </dgm:t>
    </dgm:pt>
    <dgm:pt modelId="{DAC5836A-11DA-4678-B1CF-E10A2A919116}" type="pres">
      <dgm:prSet presAssocID="{6DCE2121-2080-4F11-9EDA-CCAF49968EF1}" presName="list" presStyleCnt="0">
        <dgm:presLayoutVars>
          <dgm:dir/>
          <dgm:animLvl val="lvl"/>
        </dgm:presLayoutVars>
      </dgm:prSet>
      <dgm:spPr/>
      <dgm:t>
        <a:bodyPr/>
        <a:lstStyle/>
        <a:p>
          <a:endParaRPr lang="zh-CN" altLang="en-US"/>
        </a:p>
      </dgm:t>
    </dgm:pt>
    <dgm:pt modelId="{A1E0E10B-201C-4977-953F-ACAB55B774C0}" type="pres">
      <dgm:prSet presAssocID="{D9E87046-9517-4210-9EE3-986F5961FE2F}" presName="posSpace" presStyleCnt="0"/>
      <dgm:spPr/>
    </dgm:pt>
    <dgm:pt modelId="{A5553C16-8617-40D7-A690-EF35368E5CD1}" type="pres">
      <dgm:prSet presAssocID="{D9E87046-9517-4210-9EE3-986F5961FE2F}" presName="vertFlow" presStyleCnt="0"/>
      <dgm:spPr/>
    </dgm:pt>
    <dgm:pt modelId="{7D03E3E8-9F07-4FB5-893C-5DEE69562537}" type="pres">
      <dgm:prSet presAssocID="{D9E87046-9517-4210-9EE3-986F5961FE2F}" presName="topSpace" presStyleCnt="0"/>
      <dgm:spPr/>
    </dgm:pt>
    <dgm:pt modelId="{95B2CF81-0AE2-4766-8368-052607B975CF}" type="pres">
      <dgm:prSet presAssocID="{D9E87046-9517-4210-9EE3-986F5961FE2F}" presName="firstComp" presStyleCnt="0"/>
      <dgm:spPr/>
    </dgm:pt>
    <dgm:pt modelId="{6782CA63-F8C2-48E9-A0A7-D6112E969C5D}" type="pres">
      <dgm:prSet presAssocID="{D9E87046-9517-4210-9EE3-986F5961FE2F}" presName="firstChild" presStyleLbl="bgAccFollowNode1" presStyleIdx="0" presStyleCnt="6"/>
      <dgm:spPr/>
      <dgm:t>
        <a:bodyPr/>
        <a:lstStyle/>
        <a:p>
          <a:endParaRPr lang="zh-CN" altLang="en-US"/>
        </a:p>
      </dgm:t>
    </dgm:pt>
    <dgm:pt modelId="{5BAAFC6E-DB79-4C38-A837-9F2CE17EF91F}" type="pres">
      <dgm:prSet presAssocID="{D9E87046-9517-4210-9EE3-986F5961FE2F}" presName="firstChildTx" presStyleLbl="bgAccFollowNode1" presStyleIdx="0" presStyleCnt="6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F7953A65-CA61-43A7-8E2C-91C8B16B0A79}" type="pres">
      <dgm:prSet presAssocID="{E565D8FF-B614-49D2-AE33-86A32F326BE6}" presName="comp" presStyleCnt="0"/>
      <dgm:spPr/>
    </dgm:pt>
    <dgm:pt modelId="{EA348A67-B3F7-43A1-AB92-0B337F7A7377}" type="pres">
      <dgm:prSet presAssocID="{E565D8FF-B614-49D2-AE33-86A32F326BE6}" presName="child" presStyleLbl="bgAccFollowNode1" presStyleIdx="1" presStyleCnt="6"/>
      <dgm:spPr/>
      <dgm:t>
        <a:bodyPr/>
        <a:lstStyle/>
        <a:p>
          <a:endParaRPr lang="zh-CN" altLang="en-US"/>
        </a:p>
      </dgm:t>
    </dgm:pt>
    <dgm:pt modelId="{7D5C656D-2AA1-418E-82D7-C357E76B88A8}" type="pres">
      <dgm:prSet presAssocID="{E565D8FF-B614-49D2-AE33-86A32F326BE6}" presName="childTx" presStyleLbl="bgAccFollowNode1" presStyleIdx="1" presStyleCnt="6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472D00BC-63B2-431D-98AE-55AA5FA07B42}" type="pres">
      <dgm:prSet presAssocID="{BF309EBD-306D-4723-8D2E-18418982F133}" presName="comp" presStyleCnt="0"/>
      <dgm:spPr/>
    </dgm:pt>
    <dgm:pt modelId="{8F277D9C-A028-4B79-8B11-FE9EC0B619DC}" type="pres">
      <dgm:prSet presAssocID="{BF309EBD-306D-4723-8D2E-18418982F133}" presName="child" presStyleLbl="bgAccFollowNode1" presStyleIdx="2" presStyleCnt="6"/>
      <dgm:spPr/>
      <dgm:t>
        <a:bodyPr/>
        <a:lstStyle/>
        <a:p>
          <a:endParaRPr lang="zh-CN" altLang="en-US"/>
        </a:p>
      </dgm:t>
    </dgm:pt>
    <dgm:pt modelId="{745F4E55-D0EA-4642-AB1D-82FFD69BDA25}" type="pres">
      <dgm:prSet presAssocID="{BF309EBD-306D-4723-8D2E-18418982F133}" presName="childTx" presStyleLbl="bgAccFollowNode1" presStyleIdx="2" presStyleCnt="6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8AF653FF-16EE-46CB-969A-C31EDBF3AE70}" type="pres">
      <dgm:prSet presAssocID="{D9E87046-9517-4210-9EE3-986F5961FE2F}" presName="negSpace" presStyleCnt="0"/>
      <dgm:spPr/>
    </dgm:pt>
    <dgm:pt modelId="{1286D697-1459-4701-A8E9-6F569B8FA640}" type="pres">
      <dgm:prSet presAssocID="{D9E87046-9517-4210-9EE3-986F5961FE2F}" presName="circle" presStyleLbl="node1" presStyleIdx="0" presStyleCnt="2"/>
      <dgm:spPr/>
      <dgm:t>
        <a:bodyPr/>
        <a:lstStyle/>
        <a:p>
          <a:endParaRPr lang="zh-CN" altLang="en-US"/>
        </a:p>
      </dgm:t>
    </dgm:pt>
    <dgm:pt modelId="{CA8C5324-6DBD-4015-95B2-AA150E14A97E}" type="pres">
      <dgm:prSet presAssocID="{E66E39DF-2927-4FE5-A8C0-2C4A854F7ED6}" presName="transSpace" presStyleCnt="0"/>
      <dgm:spPr/>
    </dgm:pt>
    <dgm:pt modelId="{E6AD1BAD-577A-4BCC-889A-A26F33FB9CBC}" type="pres">
      <dgm:prSet presAssocID="{A763D65D-913E-48F4-BA3A-BAC6D51D567A}" presName="posSpace" presStyleCnt="0"/>
      <dgm:spPr/>
    </dgm:pt>
    <dgm:pt modelId="{B37FB1DB-52EA-4449-A6E4-457ED4388E1A}" type="pres">
      <dgm:prSet presAssocID="{A763D65D-913E-48F4-BA3A-BAC6D51D567A}" presName="vertFlow" presStyleCnt="0"/>
      <dgm:spPr/>
    </dgm:pt>
    <dgm:pt modelId="{871D1D01-DAD4-493C-8CA5-D4B0B2803E7A}" type="pres">
      <dgm:prSet presAssocID="{A763D65D-913E-48F4-BA3A-BAC6D51D567A}" presName="topSpace" presStyleCnt="0"/>
      <dgm:spPr/>
    </dgm:pt>
    <dgm:pt modelId="{58360F3D-DF77-4AF1-9850-0854D2BEF293}" type="pres">
      <dgm:prSet presAssocID="{A763D65D-913E-48F4-BA3A-BAC6D51D567A}" presName="firstComp" presStyleCnt="0"/>
      <dgm:spPr/>
    </dgm:pt>
    <dgm:pt modelId="{E9236197-7DF4-46E4-967B-5BE624CEFB9B}" type="pres">
      <dgm:prSet presAssocID="{A763D65D-913E-48F4-BA3A-BAC6D51D567A}" presName="firstChild" presStyleLbl="bgAccFollowNode1" presStyleIdx="3" presStyleCnt="6"/>
      <dgm:spPr/>
      <dgm:t>
        <a:bodyPr/>
        <a:lstStyle/>
        <a:p>
          <a:endParaRPr lang="zh-CN" altLang="en-US"/>
        </a:p>
      </dgm:t>
    </dgm:pt>
    <dgm:pt modelId="{25AA132B-B370-4C3B-8533-CA2D2414D9EF}" type="pres">
      <dgm:prSet presAssocID="{A763D65D-913E-48F4-BA3A-BAC6D51D567A}" presName="firstChildTx" presStyleLbl="bgAccFollowNode1" presStyleIdx="3" presStyleCnt="6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8F0A7139-ACCD-426D-93C5-49C8B4D41AD6}" type="pres">
      <dgm:prSet presAssocID="{270308C2-9440-4BA9-A478-FDB382E25BFD}" presName="comp" presStyleCnt="0"/>
      <dgm:spPr/>
    </dgm:pt>
    <dgm:pt modelId="{E9671872-4B1A-4223-95EB-42E3B57CF088}" type="pres">
      <dgm:prSet presAssocID="{270308C2-9440-4BA9-A478-FDB382E25BFD}" presName="child" presStyleLbl="bgAccFollowNode1" presStyleIdx="4" presStyleCnt="6"/>
      <dgm:spPr/>
      <dgm:t>
        <a:bodyPr/>
        <a:lstStyle/>
        <a:p>
          <a:endParaRPr lang="zh-CN" altLang="en-US"/>
        </a:p>
      </dgm:t>
    </dgm:pt>
    <dgm:pt modelId="{00A40BA9-F825-44E4-8908-874C49CE2861}" type="pres">
      <dgm:prSet presAssocID="{270308C2-9440-4BA9-A478-FDB382E25BFD}" presName="childTx" presStyleLbl="bgAccFollowNode1" presStyleIdx="4" presStyleCnt="6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69FD44D0-698F-4F18-BBFE-B9E855D19692}" type="pres">
      <dgm:prSet presAssocID="{EAD27FD5-5DEA-4703-9E62-0406D820378D}" presName="comp" presStyleCnt="0"/>
      <dgm:spPr/>
    </dgm:pt>
    <dgm:pt modelId="{1A199A42-C229-41B9-8AD2-F5D710D37AB9}" type="pres">
      <dgm:prSet presAssocID="{EAD27FD5-5DEA-4703-9E62-0406D820378D}" presName="child" presStyleLbl="bgAccFollowNode1" presStyleIdx="5" presStyleCnt="6"/>
      <dgm:spPr/>
      <dgm:t>
        <a:bodyPr/>
        <a:lstStyle/>
        <a:p>
          <a:endParaRPr lang="zh-CN" altLang="en-US"/>
        </a:p>
      </dgm:t>
    </dgm:pt>
    <dgm:pt modelId="{0412DED2-BC66-4DB4-ADEF-C62A547EC868}" type="pres">
      <dgm:prSet presAssocID="{EAD27FD5-5DEA-4703-9E62-0406D820378D}" presName="childTx" presStyleLbl="bgAccFollowNode1" presStyleIdx="5" presStyleCnt="6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D0F52C8-99A4-41BD-B085-8116E4466713}" type="pres">
      <dgm:prSet presAssocID="{A763D65D-913E-48F4-BA3A-BAC6D51D567A}" presName="negSpace" presStyleCnt="0"/>
      <dgm:spPr/>
    </dgm:pt>
    <dgm:pt modelId="{82F81E51-F4F1-4E98-B625-EC7C4F92C86F}" type="pres">
      <dgm:prSet presAssocID="{A763D65D-913E-48F4-BA3A-BAC6D51D567A}" presName="circle" presStyleLbl="node1" presStyleIdx="1" presStyleCnt="2"/>
      <dgm:spPr/>
      <dgm:t>
        <a:bodyPr/>
        <a:lstStyle/>
        <a:p>
          <a:endParaRPr lang="zh-CN" altLang="en-US"/>
        </a:p>
      </dgm:t>
    </dgm:pt>
  </dgm:ptLst>
  <dgm:cxnLst>
    <dgm:cxn modelId="{B2DE45B2-31B9-41DE-8E87-3D8C87F54D99}" type="presOf" srcId="{6DCE2121-2080-4F11-9EDA-CCAF49968EF1}" destId="{DAC5836A-11DA-4678-B1CF-E10A2A919116}" srcOrd="0" destOrd="0" presId="urn:microsoft.com/office/officeart/2005/8/layout/hList9"/>
    <dgm:cxn modelId="{348EEABD-8F0E-4283-8F1A-50D00876F902}" type="presOf" srcId="{E565D8FF-B614-49D2-AE33-86A32F326BE6}" destId="{EA348A67-B3F7-43A1-AB92-0B337F7A7377}" srcOrd="0" destOrd="0" presId="urn:microsoft.com/office/officeart/2005/8/layout/hList9"/>
    <dgm:cxn modelId="{9690BAA4-BFC0-483E-BB94-E9340D8052CB}" type="presOf" srcId="{EAD27FD5-5DEA-4703-9E62-0406D820378D}" destId="{1A199A42-C229-41B9-8AD2-F5D710D37AB9}" srcOrd="0" destOrd="0" presId="urn:microsoft.com/office/officeart/2005/8/layout/hList9"/>
    <dgm:cxn modelId="{7B6530BA-7C3D-4D0A-877C-A4EC77A6CB0C}" srcId="{A763D65D-913E-48F4-BA3A-BAC6D51D567A}" destId="{270308C2-9440-4BA9-A478-FDB382E25BFD}" srcOrd="1" destOrd="0" parTransId="{634906C0-A7B6-41BD-ABFB-FB8E8C5A8944}" sibTransId="{158C55C6-6375-4473-84B0-4C08AE09216B}"/>
    <dgm:cxn modelId="{40D941EA-3099-4353-A202-443DF0185F06}" srcId="{6DCE2121-2080-4F11-9EDA-CCAF49968EF1}" destId="{D9E87046-9517-4210-9EE3-986F5961FE2F}" srcOrd="0" destOrd="0" parTransId="{785AB68A-3DF5-4140-85FC-556DEBF98A0A}" sibTransId="{E66E39DF-2927-4FE5-A8C0-2C4A854F7ED6}"/>
    <dgm:cxn modelId="{D61702D5-FA11-4E89-B0CE-75D7C07F8307}" type="presOf" srcId="{270308C2-9440-4BA9-A478-FDB382E25BFD}" destId="{E9671872-4B1A-4223-95EB-42E3B57CF088}" srcOrd="0" destOrd="0" presId="urn:microsoft.com/office/officeart/2005/8/layout/hList9"/>
    <dgm:cxn modelId="{8B8E0C08-E146-4CDA-A6E7-01F6CBBA1CBC}" srcId="{D9E87046-9517-4210-9EE3-986F5961FE2F}" destId="{BF309EBD-306D-4723-8D2E-18418982F133}" srcOrd="2" destOrd="0" parTransId="{A7D8C073-C99A-4F3B-85DD-C82ED6E1A9CB}" sibTransId="{20FDFF98-A8B4-4D66-BBF4-02B0334499D3}"/>
    <dgm:cxn modelId="{2D5DAB83-324F-4B00-8E45-DCE8AD88506B}" type="presOf" srcId="{270308C2-9440-4BA9-A478-FDB382E25BFD}" destId="{00A40BA9-F825-44E4-8908-874C49CE2861}" srcOrd="1" destOrd="0" presId="urn:microsoft.com/office/officeart/2005/8/layout/hList9"/>
    <dgm:cxn modelId="{D1C357E5-4162-495C-8D33-93BA6C40553D}" type="presOf" srcId="{9C138A1D-96FF-4C67-BC13-3727F7687D15}" destId="{6782CA63-F8C2-48E9-A0A7-D6112E969C5D}" srcOrd="0" destOrd="0" presId="urn:microsoft.com/office/officeart/2005/8/layout/hList9"/>
    <dgm:cxn modelId="{03E77023-7489-4346-991A-519C3A6DFB17}" srcId="{D9E87046-9517-4210-9EE3-986F5961FE2F}" destId="{E565D8FF-B614-49D2-AE33-86A32F326BE6}" srcOrd="1" destOrd="0" parTransId="{E9D455D9-3B06-41D7-B28C-7FE1F35558D3}" sibTransId="{5BDDA97C-96EF-4D24-BB3E-35096E9AD355}"/>
    <dgm:cxn modelId="{C2E2AD26-DB7F-4D31-B123-5B85E6EFA67B}" type="presOf" srcId="{9C138A1D-96FF-4C67-BC13-3727F7687D15}" destId="{5BAAFC6E-DB79-4C38-A837-9F2CE17EF91F}" srcOrd="1" destOrd="0" presId="urn:microsoft.com/office/officeart/2005/8/layout/hList9"/>
    <dgm:cxn modelId="{05D8B8E2-1709-4594-AA73-A6FBF4A62D56}" type="presOf" srcId="{BF309EBD-306D-4723-8D2E-18418982F133}" destId="{745F4E55-D0EA-4642-AB1D-82FFD69BDA25}" srcOrd="1" destOrd="0" presId="urn:microsoft.com/office/officeart/2005/8/layout/hList9"/>
    <dgm:cxn modelId="{FF678AFA-659E-40F2-9E8F-4795BB9755E8}" type="presOf" srcId="{80D73CB5-8582-45BC-88D3-C44A714A3101}" destId="{25AA132B-B370-4C3B-8533-CA2D2414D9EF}" srcOrd="1" destOrd="0" presId="urn:microsoft.com/office/officeart/2005/8/layout/hList9"/>
    <dgm:cxn modelId="{AE689D07-6346-43A0-B0DF-E7E93A324DE2}" type="presOf" srcId="{BF309EBD-306D-4723-8D2E-18418982F133}" destId="{8F277D9C-A028-4B79-8B11-FE9EC0B619DC}" srcOrd="0" destOrd="0" presId="urn:microsoft.com/office/officeart/2005/8/layout/hList9"/>
    <dgm:cxn modelId="{2BA94626-7359-4272-90FD-7078E1DC0B99}" srcId="{D9E87046-9517-4210-9EE3-986F5961FE2F}" destId="{9C138A1D-96FF-4C67-BC13-3727F7687D15}" srcOrd="0" destOrd="0" parTransId="{04D59E66-7D51-42DF-A402-470147831189}" sibTransId="{C93E531E-2F55-4775-8D6E-CE67F550861D}"/>
    <dgm:cxn modelId="{639A88DE-F53D-4DA9-8E0B-15B68BBC85B8}" type="presOf" srcId="{D9E87046-9517-4210-9EE3-986F5961FE2F}" destId="{1286D697-1459-4701-A8E9-6F569B8FA640}" srcOrd="0" destOrd="0" presId="urn:microsoft.com/office/officeart/2005/8/layout/hList9"/>
    <dgm:cxn modelId="{777901C9-B0CB-4F11-A815-C6841F56E92D}" type="presOf" srcId="{A763D65D-913E-48F4-BA3A-BAC6D51D567A}" destId="{82F81E51-F4F1-4E98-B625-EC7C4F92C86F}" srcOrd="0" destOrd="0" presId="urn:microsoft.com/office/officeart/2005/8/layout/hList9"/>
    <dgm:cxn modelId="{FC0334FD-BF64-4407-81DB-D3D1E5F7C17A}" type="presOf" srcId="{EAD27FD5-5DEA-4703-9E62-0406D820378D}" destId="{0412DED2-BC66-4DB4-ADEF-C62A547EC868}" srcOrd="1" destOrd="0" presId="urn:microsoft.com/office/officeart/2005/8/layout/hList9"/>
    <dgm:cxn modelId="{FFD7557B-0967-4969-9575-0371D7F9255B}" srcId="{A763D65D-913E-48F4-BA3A-BAC6D51D567A}" destId="{EAD27FD5-5DEA-4703-9E62-0406D820378D}" srcOrd="2" destOrd="0" parTransId="{5B5159CE-280F-4574-955F-9E6B57E03E11}" sibTransId="{EEAFE9B2-A8DB-492D-8282-9A62682805ED}"/>
    <dgm:cxn modelId="{CC30D545-EB54-4736-A503-B048A1C07E9D}" srcId="{A763D65D-913E-48F4-BA3A-BAC6D51D567A}" destId="{80D73CB5-8582-45BC-88D3-C44A714A3101}" srcOrd="0" destOrd="0" parTransId="{53B5CD14-527F-49CE-8A78-072A0FE934D2}" sibTransId="{27E60895-F73E-4DA9-861F-1AF19AC4D7AA}"/>
    <dgm:cxn modelId="{042F2F36-6D27-4EDA-B244-88133C881D99}" srcId="{6DCE2121-2080-4F11-9EDA-CCAF49968EF1}" destId="{A763D65D-913E-48F4-BA3A-BAC6D51D567A}" srcOrd="1" destOrd="0" parTransId="{29B56D13-E1CD-48CF-B6E1-EEADCE0DF7DA}" sibTransId="{7D802A30-06A9-4A48-A403-2EAB828C6B19}"/>
    <dgm:cxn modelId="{DDD58C85-09BB-411D-B4D6-F2F9A6271698}" type="presOf" srcId="{80D73CB5-8582-45BC-88D3-C44A714A3101}" destId="{E9236197-7DF4-46E4-967B-5BE624CEFB9B}" srcOrd="0" destOrd="0" presId="urn:microsoft.com/office/officeart/2005/8/layout/hList9"/>
    <dgm:cxn modelId="{F317F8DF-E388-4FEC-A494-FB587D9C58FF}" type="presOf" srcId="{E565D8FF-B614-49D2-AE33-86A32F326BE6}" destId="{7D5C656D-2AA1-418E-82D7-C357E76B88A8}" srcOrd="1" destOrd="0" presId="urn:microsoft.com/office/officeart/2005/8/layout/hList9"/>
    <dgm:cxn modelId="{262AAE09-764A-420C-93AB-AC66BCA1E62F}" type="presParOf" srcId="{DAC5836A-11DA-4678-B1CF-E10A2A919116}" destId="{A1E0E10B-201C-4977-953F-ACAB55B774C0}" srcOrd="0" destOrd="0" presId="urn:microsoft.com/office/officeart/2005/8/layout/hList9"/>
    <dgm:cxn modelId="{FB899E9D-7C57-4DD9-BA9E-6033F5FA6758}" type="presParOf" srcId="{DAC5836A-11DA-4678-B1CF-E10A2A919116}" destId="{A5553C16-8617-40D7-A690-EF35368E5CD1}" srcOrd="1" destOrd="0" presId="urn:microsoft.com/office/officeart/2005/8/layout/hList9"/>
    <dgm:cxn modelId="{AEF418F5-9BC3-4D91-BDC2-C74009E327D9}" type="presParOf" srcId="{A5553C16-8617-40D7-A690-EF35368E5CD1}" destId="{7D03E3E8-9F07-4FB5-893C-5DEE69562537}" srcOrd="0" destOrd="0" presId="urn:microsoft.com/office/officeart/2005/8/layout/hList9"/>
    <dgm:cxn modelId="{9DCAC31B-24A3-4093-AA7E-D1B17E8C1616}" type="presParOf" srcId="{A5553C16-8617-40D7-A690-EF35368E5CD1}" destId="{95B2CF81-0AE2-4766-8368-052607B975CF}" srcOrd="1" destOrd="0" presId="urn:microsoft.com/office/officeart/2005/8/layout/hList9"/>
    <dgm:cxn modelId="{AEEA1490-03E3-4BB1-A9E3-83A938DCFD41}" type="presParOf" srcId="{95B2CF81-0AE2-4766-8368-052607B975CF}" destId="{6782CA63-F8C2-48E9-A0A7-D6112E969C5D}" srcOrd="0" destOrd="0" presId="urn:microsoft.com/office/officeart/2005/8/layout/hList9"/>
    <dgm:cxn modelId="{27F168D5-9FDD-4D5D-91AA-0045099BB3D7}" type="presParOf" srcId="{95B2CF81-0AE2-4766-8368-052607B975CF}" destId="{5BAAFC6E-DB79-4C38-A837-9F2CE17EF91F}" srcOrd="1" destOrd="0" presId="urn:microsoft.com/office/officeart/2005/8/layout/hList9"/>
    <dgm:cxn modelId="{F5268237-EF46-47FE-AC38-7612B7AFBE78}" type="presParOf" srcId="{A5553C16-8617-40D7-A690-EF35368E5CD1}" destId="{F7953A65-CA61-43A7-8E2C-91C8B16B0A79}" srcOrd="2" destOrd="0" presId="urn:microsoft.com/office/officeart/2005/8/layout/hList9"/>
    <dgm:cxn modelId="{095AB9FE-D5D6-41F8-94AE-478AE266A81E}" type="presParOf" srcId="{F7953A65-CA61-43A7-8E2C-91C8B16B0A79}" destId="{EA348A67-B3F7-43A1-AB92-0B337F7A7377}" srcOrd="0" destOrd="0" presId="urn:microsoft.com/office/officeart/2005/8/layout/hList9"/>
    <dgm:cxn modelId="{4420876E-65D8-4863-824A-E11F44777034}" type="presParOf" srcId="{F7953A65-CA61-43A7-8E2C-91C8B16B0A79}" destId="{7D5C656D-2AA1-418E-82D7-C357E76B88A8}" srcOrd="1" destOrd="0" presId="urn:microsoft.com/office/officeart/2005/8/layout/hList9"/>
    <dgm:cxn modelId="{024DF84B-81BB-40DE-8CAA-B6B528A0F29E}" type="presParOf" srcId="{A5553C16-8617-40D7-A690-EF35368E5CD1}" destId="{472D00BC-63B2-431D-98AE-55AA5FA07B42}" srcOrd="3" destOrd="0" presId="urn:microsoft.com/office/officeart/2005/8/layout/hList9"/>
    <dgm:cxn modelId="{5605E4A8-C1F9-467E-BF45-3A1FB9BC99BB}" type="presParOf" srcId="{472D00BC-63B2-431D-98AE-55AA5FA07B42}" destId="{8F277D9C-A028-4B79-8B11-FE9EC0B619DC}" srcOrd="0" destOrd="0" presId="urn:microsoft.com/office/officeart/2005/8/layout/hList9"/>
    <dgm:cxn modelId="{17290746-F074-4DB0-BB12-A7A528C77552}" type="presParOf" srcId="{472D00BC-63B2-431D-98AE-55AA5FA07B42}" destId="{745F4E55-D0EA-4642-AB1D-82FFD69BDA25}" srcOrd="1" destOrd="0" presId="urn:microsoft.com/office/officeart/2005/8/layout/hList9"/>
    <dgm:cxn modelId="{D4A4C7A3-7B90-40FE-AD66-8C1295DE43F6}" type="presParOf" srcId="{DAC5836A-11DA-4678-B1CF-E10A2A919116}" destId="{8AF653FF-16EE-46CB-969A-C31EDBF3AE70}" srcOrd="2" destOrd="0" presId="urn:microsoft.com/office/officeart/2005/8/layout/hList9"/>
    <dgm:cxn modelId="{EFB0E5C6-3636-4B59-A01E-B369B9D890C5}" type="presParOf" srcId="{DAC5836A-11DA-4678-B1CF-E10A2A919116}" destId="{1286D697-1459-4701-A8E9-6F569B8FA640}" srcOrd="3" destOrd="0" presId="urn:microsoft.com/office/officeart/2005/8/layout/hList9"/>
    <dgm:cxn modelId="{D2B4DA3F-FAF3-4AB1-A800-6E26B737CC58}" type="presParOf" srcId="{DAC5836A-11DA-4678-B1CF-E10A2A919116}" destId="{CA8C5324-6DBD-4015-95B2-AA150E14A97E}" srcOrd="4" destOrd="0" presId="urn:microsoft.com/office/officeart/2005/8/layout/hList9"/>
    <dgm:cxn modelId="{FE5FF453-7E27-4922-9DAE-1B6E74061E75}" type="presParOf" srcId="{DAC5836A-11DA-4678-B1CF-E10A2A919116}" destId="{E6AD1BAD-577A-4BCC-889A-A26F33FB9CBC}" srcOrd="5" destOrd="0" presId="urn:microsoft.com/office/officeart/2005/8/layout/hList9"/>
    <dgm:cxn modelId="{4620B3C5-FD4A-49C0-8A17-9292C3C07653}" type="presParOf" srcId="{DAC5836A-11DA-4678-B1CF-E10A2A919116}" destId="{B37FB1DB-52EA-4449-A6E4-457ED4388E1A}" srcOrd="6" destOrd="0" presId="urn:microsoft.com/office/officeart/2005/8/layout/hList9"/>
    <dgm:cxn modelId="{63FA7E60-AB1F-4DCA-B51F-FC4B5E34715D}" type="presParOf" srcId="{B37FB1DB-52EA-4449-A6E4-457ED4388E1A}" destId="{871D1D01-DAD4-493C-8CA5-D4B0B2803E7A}" srcOrd="0" destOrd="0" presId="urn:microsoft.com/office/officeart/2005/8/layout/hList9"/>
    <dgm:cxn modelId="{CFD28A6D-0FE1-43F6-B74D-36C45339591A}" type="presParOf" srcId="{B37FB1DB-52EA-4449-A6E4-457ED4388E1A}" destId="{58360F3D-DF77-4AF1-9850-0854D2BEF293}" srcOrd="1" destOrd="0" presId="urn:microsoft.com/office/officeart/2005/8/layout/hList9"/>
    <dgm:cxn modelId="{A1984DBC-2A0B-414C-9FDB-43292D0D03F5}" type="presParOf" srcId="{58360F3D-DF77-4AF1-9850-0854D2BEF293}" destId="{E9236197-7DF4-46E4-967B-5BE624CEFB9B}" srcOrd="0" destOrd="0" presId="urn:microsoft.com/office/officeart/2005/8/layout/hList9"/>
    <dgm:cxn modelId="{76796184-2647-47C1-9A51-CE608928FF2A}" type="presParOf" srcId="{58360F3D-DF77-4AF1-9850-0854D2BEF293}" destId="{25AA132B-B370-4C3B-8533-CA2D2414D9EF}" srcOrd="1" destOrd="0" presId="urn:microsoft.com/office/officeart/2005/8/layout/hList9"/>
    <dgm:cxn modelId="{52BA590D-31A2-43B9-BF21-1C055395894B}" type="presParOf" srcId="{B37FB1DB-52EA-4449-A6E4-457ED4388E1A}" destId="{8F0A7139-ACCD-426D-93C5-49C8B4D41AD6}" srcOrd="2" destOrd="0" presId="urn:microsoft.com/office/officeart/2005/8/layout/hList9"/>
    <dgm:cxn modelId="{530D80AA-F956-4B17-8055-8E5344CB9526}" type="presParOf" srcId="{8F0A7139-ACCD-426D-93C5-49C8B4D41AD6}" destId="{E9671872-4B1A-4223-95EB-42E3B57CF088}" srcOrd="0" destOrd="0" presId="urn:microsoft.com/office/officeart/2005/8/layout/hList9"/>
    <dgm:cxn modelId="{56EB3F6C-92D6-4C49-AF09-028619C44839}" type="presParOf" srcId="{8F0A7139-ACCD-426D-93C5-49C8B4D41AD6}" destId="{00A40BA9-F825-44E4-8908-874C49CE2861}" srcOrd="1" destOrd="0" presId="urn:microsoft.com/office/officeart/2005/8/layout/hList9"/>
    <dgm:cxn modelId="{4713B38D-A657-46D6-B320-A6B352C3102E}" type="presParOf" srcId="{B37FB1DB-52EA-4449-A6E4-457ED4388E1A}" destId="{69FD44D0-698F-4F18-BBFE-B9E855D19692}" srcOrd="3" destOrd="0" presId="urn:microsoft.com/office/officeart/2005/8/layout/hList9"/>
    <dgm:cxn modelId="{561B1D9B-5C21-4A79-9FC1-E1CFAEE57932}" type="presParOf" srcId="{69FD44D0-698F-4F18-BBFE-B9E855D19692}" destId="{1A199A42-C229-41B9-8AD2-F5D710D37AB9}" srcOrd="0" destOrd="0" presId="urn:microsoft.com/office/officeart/2005/8/layout/hList9"/>
    <dgm:cxn modelId="{70B0A220-B135-4E21-ABE4-B8628ED8F782}" type="presParOf" srcId="{69FD44D0-698F-4F18-BBFE-B9E855D19692}" destId="{0412DED2-BC66-4DB4-ADEF-C62A547EC868}" srcOrd="1" destOrd="0" presId="urn:microsoft.com/office/officeart/2005/8/layout/hList9"/>
    <dgm:cxn modelId="{D3579B9B-F6B1-4353-BA96-C1C15ADDA899}" type="presParOf" srcId="{DAC5836A-11DA-4678-B1CF-E10A2A919116}" destId="{ED0F52C8-99A4-41BD-B085-8116E4466713}" srcOrd="7" destOrd="0" presId="urn:microsoft.com/office/officeart/2005/8/layout/hList9"/>
    <dgm:cxn modelId="{8AB916D3-D992-4DF4-A6CC-8BB4C06943B5}" type="presParOf" srcId="{DAC5836A-11DA-4678-B1CF-E10A2A919116}" destId="{82F81E51-F4F1-4E98-B625-EC7C4F92C86F}" srcOrd="8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E27A6400-EC5D-4444-AB05-8FFF70874A08}" type="doc">
      <dgm:prSet loTypeId="urn:microsoft.com/office/officeart/2005/8/layout/cycle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BC0A1433-A8F4-43A8-9E72-DF660F61BE56}">
      <dgm:prSet phldrT="[文本]"/>
      <dgm:spPr/>
      <dgm:t>
        <a:bodyPr/>
        <a:lstStyle/>
        <a:p>
          <a:r>
            <a:rPr lang="zh-CN" altLang="en-US" dirty="0" smtClean="0"/>
            <a:t>服务员</a:t>
          </a:r>
          <a:endParaRPr lang="zh-CN" altLang="en-US" dirty="0"/>
        </a:p>
      </dgm:t>
    </dgm:pt>
    <dgm:pt modelId="{059F29CE-9131-4EF4-8F04-8B19ACBBE8F4}" type="parTrans" cxnId="{94DC0FC0-307E-49B3-A392-D75155E1E408}">
      <dgm:prSet/>
      <dgm:spPr/>
      <dgm:t>
        <a:bodyPr/>
        <a:lstStyle/>
        <a:p>
          <a:endParaRPr lang="zh-CN" altLang="en-US"/>
        </a:p>
      </dgm:t>
    </dgm:pt>
    <dgm:pt modelId="{7B631835-5225-413A-8AAE-D5A8973E096A}" type="sibTrans" cxnId="{94DC0FC0-307E-49B3-A392-D75155E1E408}">
      <dgm:prSet/>
      <dgm:spPr/>
      <dgm:t>
        <a:bodyPr/>
        <a:lstStyle/>
        <a:p>
          <a:endParaRPr lang="zh-CN" altLang="en-US"/>
        </a:p>
      </dgm:t>
    </dgm:pt>
    <dgm:pt modelId="{5F08A946-12E6-477E-80B2-8A568E7C358C}">
      <dgm:prSet phldrT="[文本]"/>
      <dgm:spPr/>
      <dgm:t>
        <a:bodyPr/>
        <a:lstStyle/>
        <a:p>
          <a:r>
            <a:rPr lang="zh-CN" altLang="en-US" dirty="0" smtClean="0"/>
            <a:t>师傅</a:t>
          </a:r>
          <a:endParaRPr lang="zh-CN" altLang="en-US" dirty="0"/>
        </a:p>
      </dgm:t>
    </dgm:pt>
    <dgm:pt modelId="{9DCE16BD-C37B-40A2-A259-370078F443C4}" type="parTrans" cxnId="{E71439E8-1765-4BD4-B2CF-38801D9B3B58}">
      <dgm:prSet/>
      <dgm:spPr/>
      <dgm:t>
        <a:bodyPr/>
        <a:lstStyle/>
        <a:p>
          <a:endParaRPr lang="zh-CN" altLang="en-US"/>
        </a:p>
      </dgm:t>
    </dgm:pt>
    <dgm:pt modelId="{B8854A65-7329-4E7F-908A-5585429D8BB3}" type="sibTrans" cxnId="{E71439E8-1765-4BD4-B2CF-38801D9B3B58}">
      <dgm:prSet/>
      <dgm:spPr/>
      <dgm:t>
        <a:bodyPr/>
        <a:lstStyle/>
        <a:p>
          <a:endParaRPr lang="zh-CN" altLang="en-US"/>
        </a:p>
      </dgm:t>
    </dgm:pt>
    <dgm:pt modelId="{0C373CFF-A171-45BC-B82E-2F6A2114B3B7}">
      <dgm:prSet phldrT="[文本]"/>
      <dgm:spPr/>
      <dgm:t>
        <a:bodyPr/>
        <a:lstStyle/>
        <a:p>
          <a:r>
            <a:rPr lang="zh-CN" altLang="en-US" dirty="0" smtClean="0"/>
            <a:t>小姐</a:t>
          </a:r>
          <a:endParaRPr lang="zh-CN" altLang="en-US" dirty="0"/>
        </a:p>
      </dgm:t>
    </dgm:pt>
    <dgm:pt modelId="{0F198D79-625B-46DF-9ED3-4042F55EC6CB}" type="parTrans" cxnId="{6AB68FC0-D7A5-4B56-BE2D-F7F10366A333}">
      <dgm:prSet/>
      <dgm:spPr/>
      <dgm:t>
        <a:bodyPr/>
        <a:lstStyle/>
        <a:p>
          <a:endParaRPr lang="zh-CN" altLang="en-US"/>
        </a:p>
      </dgm:t>
    </dgm:pt>
    <dgm:pt modelId="{77371A0B-8B7C-46A5-A949-D2D3908FE8C8}" type="sibTrans" cxnId="{6AB68FC0-D7A5-4B56-BE2D-F7F10366A333}">
      <dgm:prSet/>
      <dgm:spPr/>
      <dgm:t>
        <a:bodyPr/>
        <a:lstStyle/>
        <a:p>
          <a:endParaRPr lang="zh-CN" altLang="en-US"/>
        </a:p>
      </dgm:t>
    </dgm:pt>
    <dgm:pt modelId="{D02FF908-6CEC-472D-8EB2-DF7C19B14497}">
      <dgm:prSet phldrT="[文本]"/>
      <dgm:spPr/>
      <dgm:t>
        <a:bodyPr/>
        <a:lstStyle/>
        <a:p>
          <a:r>
            <a:rPr lang="zh-CN" altLang="en-US" dirty="0" smtClean="0"/>
            <a:t>美女</a:t>
          </a:r>
          <a:endParaRPr lang="zh-CN" altLang="en-US" dirty="0"/>
        </a:p>
      </dgm:t>
    </dgm:pt>
    <dgm:pt modelId="{C1620A1D-C064-44D5-B8DC-212B8EBA189B}" type="parTrans" cxnId="{3CF88CD7-9676-4D85-BFF0-FD467B6B8532}">
      <dgm:prSet/>
      <dgm:spPr/>
      <dgm:t>
        <a:bodyPr/>
        <a:lstStyle/>
        <a:p>
          <a:endParaRPr lang="zh-CN" altLang="en-US"/>
        </a:p>
      </dgm:t>
    </dgm:pt>
    <dgm:pt modelId="{9C6D0E1D-7496-4AF5-9626-ED8D51AD7D20}" type="sibTrans" cxnId="{3CF88CD7-9676-4D85-BFF0-FD467B6B8532}">
      <dgm:prSet/>
      <dgm:spPr/>
      <dgm:t>
        <a:bodyPr/>
        <a:lstStyle/>
        <a:p>
          <a:endParaRPr lang="zh-CN" altLang="en-US"/>
        </a:p>
      </dgm:t>
    </dgm:pt>
    <dgm:pt modelId="{F846D7D7-7C6F-4E88-9F03-1A11361B4365}" type="pres">
      <dgm:prSet presAssocID="{E27A6400-EC5D-4444-AB05-8FFF70874A08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A314E815-9517-4CCD-B96D-DE4D668DD5BA}" type="pres">
      <dgm:prSet presAssocID="{BC0A1433-A8F4-43A8-9E72-DF660F61BE56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A4653433-5674-47D5-9D63-7CF0451E7610}" type="pres">
      <dgm:prSet presAssocID="{BC0A1433-A8F4-43A8-9E72-DF660F61BE56}" presName="spNode" presStyleCnt="0"/>
      <dgm:spPr/>
    </dgm:pt>
    <dgm:pt modelId="{14870803-6950-4727-A0D4-4965E390CF67}" type="pres">
      <dgm:prSet presAssocID="{7B631835-5225-413A-8AAE-D5A8973E096A}" presName="sibTrans" presStyleLbl="sibTrans1D1" presStyleIdx="0" presStyleCnt="4"/>
      <dgm:spPr/>
      <dgm:t>
        <a:bodyPr/>
        <a:lstStyle/>
        <a:p>
          <a:endParaRPr lang="zh-CN" altLang="en-US"/>
        </a:p>
      </dgm:t>
    </dgm:pt>
    <dgm:pt modelId="{EF226DFB-E6D9-479B-B73D-29FEABA7D019}" type="pres">
      <dgm:prSet presAssocID="{5F08A946-12E6-477E-80B2-8A568E7C358C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682A1E25-A6EC-448C-B3F2-2FE68ECA7D97}" type="pres">
      <dgm:prSet presAssocID="{5F08A946-12E6-477E-80B2-8A568E7C358C}" presName="spNode" presStyleCnt="0"/>
      <dgm:spPr/>
    </dgm:pt>
    <dgm:pt modelId="{C08F291D-EFBE-48E2-80C7-16B67BB3348C}" type="pres">
      <dgm:prSet presAssocID="{B8854A65-7329-4E7F-908A-5585429D8BB3}" presName="sibTrans" presStyleLbl="sibTrans1D1" presStyleIdx="1" presStyleCnt="4"/>
      <dgm:spPr/>
      <dgm:t>
        <a:bodyPr/>
        <a:lstStyle/>
        <a:p>
          <a:endParaRPr lang="zh-CN" altLang="en-US"/>
        </a:p>
      </dgm:t>
    </dgm:pt>
    <dgm:pt modelId="{BB5DAFCE-7E6F-48B9-AE79-AF9C127D7F62}" type="pres">
      <dgm:prSet presAssocID="{0C373CFF-A171-45BC-B82E-2F6A2114B3B7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2A36680D-C9C2-4F8E-B867-45B9E83FA850}" type="pres">
      <dgm:prSet presAssocID="{0C373CFF-A171-45BC-B82E-2F6A2114B3B7}" presName="spNode" presStyleCnt="0"/>
      <dgm:spPr/>
    </dgm:pt>
    <dgm:pt modelId="{2470E6F6-131D-4093-A4D8-5BDF63AE95ED}" type="pres">
      <dgm:prSet presAssocID="{77371A0B-8B7C-46A5-A949-D2D3908FE8C8}" presName="sibTrans" presStyleLbl="sibTrans1D1" presStyleIdx="2" presStyleCnt="4"/>
      <dgm:spPr/>
      <dgm:t>
        <a:bodyPr/>
        <a:lstStyle/>
        <a:p>
          <a:endParaRPr lang="zh-CN" altLang="en-US"/>
        </a:p>
      </dgm:t>
    </dgm:pt>
    <dgm:pt modelId="{4F861344-3F52-4014-AECB-574FEF376A87}" type="pres">
      <dgm:prSet presAssocID="{D02FF908-6CEC-472D-8EB2-DF7C19B14497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F289CE7B-29DF-43D3-A794-6D6A3A8B0BA8}" type="pres">
      <dgm:prSet presAssocID="{D02FF908-6CEC-472D-8EB2-DF7C19B14497}" presName="spNode" presStyleCnt="0"/>
      <dgm:spPr/>
    </dgm:pt>
    <dgm:pt modelId="{62C6A7E2-183A-4869-9391-0E6519EEFB01}" type="pres">
      <dgm:prSet presAssocID="{9C6D0E1D-7496-4AF5-9626-ED8D51AD7D20}" presName="sibTrans" presStyleLbl="sibTrans1D1" presStyleIdx="3" presStyleCnt="4"/>
      <dgm:spPr/>
      <dgm:t>
        <a:bodyPr/>
        <a:lstStyle/>
        <a:p>
          <a:endParaRPr lang="zh-CN" altLang="en-US"/>
        </a:p>
      </dgm:t>
    </dgm:pt>
  </dgm:ptLst>
  <dgm:cxnLst>
    <dgm:cxn modelId="{EF0B6139-B483-4F6F-A785-06C8EC22B58E}" type="presOf" srcId="{B8854A65-7329-4E7F-908A-5585429D8BB3}" destId="{C08F291D-EFBE-48E2-80C7-16B67BB3348C}" srcOrd="0" destOrd="0" presId="urn:microsoft.com/office/officeart/2005/8/layout/cycle5"/>
    <dgm:cxn modelId="{A3E17DB2-FD26-4A8A-BB64-025AB35FEFED}" type="presOf" srcId="{BC0A1433-A8F4-43A8-9E72-DF660F61BE56}" destId="{A314E815-9517-4CCD-B96D-DE4D668DD5BA}" srcOrd="0" destOrd="0" presId="urn:microsoft.com/office/officeart/2005/8/layout/cycle5"/>
    <dgm:cxn modelId="{5F9E0E8D-23EC-475F-AD9D-FF29699AB0A8}" type="presOf" srcId="{7B631835-5225-413A-8AAE-D5A8973E096A}" destId="{14870803-6950-4727-A0D4-4965E390CF67}" srcOrd="0" destOrd="0" presId="urn:microsoft.com/office/officeart/2005/8/layout/cycle5"/>
    <dgm:cxn modelId="{E71439E8-1765-4BD4-B2CF-38801D9B3B58}" srcId="{E27A6400-EC5D-4444-AB05-8FFF70874A08}" destId="{5F08A946-12E6-477E-80B2-8A568E7C358C}" srcOrd="1" destOrd="0" parTransId="{9DCE16BD-C37B-40A2-A259-370078F443C4}" sibTransId="{B8854A65-7329-4E7F-908A-5585429D8BB3}"/>
    <dgm:cxn modelId="{ED4B65B9-E8C4-418D-AA16-41CB5FD51DA0}" type="presOf" srcId="{5F08A946-12E6-477E-80B2-8A568E7C358C}" destId="{EF226DFB-E6D9-479B-B73D-29FEABA7D019}" srcOrd="0" destOrd="0" presId="urn:microsoft.com/office/officeart/2005/8/layout/cycle5"/>
    <dgm:cxn modelId="{74CD1411-54CF-47EA-8982-D8065DFBF1B6}" type="presOf" srcId="{E27A6400-EC5D-4444-AB05-8FFF70874A08}" destId="{F846D7D7-7C6F-4E88-9F03-1A11361B4365}" srcOrd="0" destOrd="0" presId="urn:microsoft.com/office/officeart/2005/8/layout/cycle5"/>
    <dgm:cxn modelId="{A2A6451B-92E6-4282-8D49-8337EC5FDA8B}" type="presOf" srcId="{77371A0B-8B7C-46A5-A949-D2D3908FE8C8}" destId="{2470E6F6-131D-4093-A4D8-5BDF63AE95ED}" srcOrd="0" destOrd="0" presId="urn:microsoft.com/office/officeart/2005/8/layout/cycle5"/>
    <dgm:cxn modelId="{3CF88CD7-9676-4D85-BFF0-FD467B6B8532}" srcId="{E27A6400-EC5D-4444-AB05-8FFF70874A08}" destId="{D02FF908-6CEC-472D-8EB2-DF7C19B14497}" srcOrd="3" destOrd="0" parTransId="{C1620A1D-C064-44D5-B8DC-212B8EBA189B}" sibTransId="{9C6D0E1D-7496-4AF5-9626-ED8D51AD7D20}"/>
    <dgm:cxn modelId="{94DC0FC0-307E-49B3-A392-D75155E1E408}" srcId="{E27A6400-EC5D-4444-AB05-8FFF70874A08}" destId="{BC0A1433-A8F4-43A8-9E72-DF660F61BE56}" srcOrd="0" destOrd="0" parTransId="{059F29CE-9131-4EF4-8F04-8B19ACBBE8F4}" sibTransId="{7B631835-5225-413A-8AAE-D5A8973E096A}"/>
    <dgm:cxn modelId="{505E94AA-F8F1-43FE-931F-17F898CB6BF4}" type="presOf" srcId="{D02FF908-6CEC-472D-8EB2-DF7C19B14497}" destId="{4F861344-3F52-4014-AECB-574FEF376A87}" srcOrd="0" destOrd="0" presId="urn:microsoft.com/office/officeart/2005/8/layout/cycle5"/>
    <dgm:cxn modelId="{F4AF8F9D-30D0-403C-9974-D4F80B45CA5F}" type="presOf" srcId="{0C373CFF-A171-45BC-B82E-2F6A2114B3B7}" destId="{BB5DAFCE-7E6F-48B9-AE79-AF9C127D7F62}" srcOrd="0" destOrd="0" presId="urn:microsoft.com/office/officeart/2005/8/layout/cycle5"/>
    <dgm:cxn modelId="{6AB68FC0-D7A5-4B56-BE2D-F7F10366A333}" srcId="{E27A6400-EC5D-4444-AB05-8FFF70874A08}" destId="{0C373CFF-A171-45BC-B82E-2F6A2114B3B7}" srcOrd="2" destOrd="0" parTransId="{0F198D79-625B-46DF-9ED3-4042F55EC6CB}" sibTransId="{77371A0B-8B7C-46A5-A949-D2D3908FE8C8}"/>
    <dgm:cxn modelId="{63258820-611F-47AF-AD8F-B4952A303335}" type="presOf" srcId="{9C6D0E1D-7496-4AF5-9626-ED8D51AD7D20}" destId="{62C6A7E2-183A-4869-9391-0E6519EEFB01}" srcOrd="0" destOrd="0" presId="urn:microsoft.com/office/officeart/2005/8/layout/cycle5"/>
    <dgm:cxn modelId="{C7C3E533-C65B-490D-9BF4-B1C2738DDD87}" type="presParOf" srcId="{F846D7D7-7C6F-4E88-9F03-1A11361B4365}" destId="{A314E815-9517-4CCD-B96D-DE4D668DD5BA}" srcOrd="0" destOrd="0" presId="urn:microsoft.com/office/officeart/2005/8/layout/cycle5"/>
    <dgm:cxn modelId="{4CEF7BDE-8144-47F3-AEA1-E2965A51D114}" type="presParOf" srcId="{F846D7D7-7C6F-4E88-9F03-1A11361B4365}" destId="{A4653433-5674-47D5-9D63-7CF0451E7610}" srcOrd="1" destOrd="0" presId="urn:microsoft.com/office/officeart/2005/8/layout/cycle5"/>
    <dgm:cxn modelId="{D249F83B-24D9-4E0B-893C-763899C18870}" type="presParOf" srcId="{F846D7D7-7C6F-4E88-9F03-1A11361B4365}" destId="{14870803-6950-4727-A0D4-4965E390CF67}" srcOrd="2" destOrd="0" presId="urn:microsoft.com/office/officeart/2005/8/layout/cycle5"/>
    <dgm:cxn modelId="{37FD7668-2213-454A-BB29-578F75204846}" type="presParOf" srcId="{F846D7D7-7C6F-4E88-9F03-1A11361B4365}" destId="{EF226DFB-E6D9-479B-B73D-29FEABA7D019}" srcOrd="3" destOrd="0" presId="urn:microsoft.com/office/officeart/2005/8/layout/cycle5"/>
    <dgm:cxn modelId="{820C689A-7BD6-4DD1-862A-DA2BCB593362}" type="presParOf" srcId="{F846D7D7-7C6F-4E88-9F03-1A11361B4365}" destId="{682A1E25-A6EC-448C-B3F2-2FE68ECA7D97}" srcOrd="4" destOrd="0" presId="urn:microsoft.com/office/officeart/2005/8/layout/cycle5"/>
    <dgm:cxn modelId="{9E3E325F-FBA3-4C52-956D-A8B28EE0F553}" type="presParOf" srcId="{F846D7D7-7C6F-4E88-9F03-1A11361B4365}" destId="{C08F291D-EFBE-48E2-80C7-16B67BB3348C}" srcOrd="5" destOrd="0" presId="urn:microsoft.com/office/officeart/2005/8/layout/cycle5"/>
    <dgm:cxn modelId="{330D395C-2978-4D4A-8944-915CDE509C47}" type="presParOf" srcId="{F846D7D7-7C6F-4E88-9F03-1A11361B4365}" destId="{BB5DAFCE-7E6F-48B9-AE79-AF9C127D7F62}" srcOrd="6" destOrd="0" presId="urn:microsoft.com/office/officeart/2005/8/layout/cycle5"/>
    <dgm:cxn modelId="{ED84173F-1F4C-427C-BBAC-78FB9B8F9F18}" type="presParOf" srcId="{F846D7D7-7C6F-4E88-9F03-1A11361B4365}" destId="{2A36680D-C9C2-4F8E-B867-45B9E83FA850}" srcOrd="7" destOrd="0" presId="urn:microsoft.com/office/officeart/2005/8/layout/cycle5"/>
    <dgm:cxn modelId="{DD165D7A-96E4-4A72-ADA0-9E2709282D95}" type="presParOf" srcId="{F846D7D7-7C6F-4E88-9F03-1A11361B4365}" destId="{2470E6F6-131D-4093-A4D8-5BDF63AE95ED}" srcOrd="8" destOrd="0" presId="urn:microsoft.com/office/officeart/2005/8/layout/cycle5"/>
    <dgm:cxn modelId="{9ED11A54-DB9C-45AB-B26B-07174A3B8442}" type="presParOf" srcId="{F846D7D7-7C6F-4E88-9F03-1A11361B4365}" destId="{4F861344-3F52-4014-AECB-574FEF376A87}" srcOrd="9" destOrd="0" presId="urn:microsoft.com/office/officeart/2005/8/layout/cycle5"/>
    <dgm:cxn modelId="{F42A6C86-1201-48A1-8A7C-6AFC6F99BD29}" type="presParOf" srcId="{F846D7D7-7C6F-4E88-9F03-1A11361B4365}" destId="{F289CE7B-29DF-43D3-A794-6D6A3A8B0BA8}" srcOrd="10" destOrd="0" presId="urn:microsoft.com/office/officeart/2005/8/layout/cycle5"/>
    <dgm:cxn modelId="{A8ABDD6D-5D3E-49D1-9A85-0EA8034A4517}" type="presParOf" srcId="{F846D7D7-7C6F-4E88-9F03-1A11361B4365}" destId="{62C6A7E2-183A-4869-9391-0E6519EEFB01}" srcOrd="11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8AAC875A-1AD0-4CF2-BC1E-8B5ED655DF4B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4FA60580-D9BB-44E9-A3D7-FBE5129F91D8}">
      <dgm:prSet phldrT="[文本]"/>
      <dgm:spPr/>
      <dgm:t>
        <a:bodyPr/>
        <a:lstStyle/>
        <a:p>
          <a:r>
            <a:rPr lang="zh-CN" altLang="en-US" dirty="0" smtClean="0"/>
            <a:t>英语国家</a:t>
          </a:r>
          <a:endParaRPr lang="zh-CN" altLang="en-US" dirty="0"/>
        </a:p>
      </dgm:t>
    </dgm:pt>
    <dgm:pt modelId="{6E236E99-DC38-48FF-9860-ED6481F20EBD}" type="parTrans" cxnId="{06D9A7FB-5658-4604-90FD-4585603F1784}">
      <dgm:prSet/>
      <dgm:spPr/>
      <dgm:t>
        <a:bodyPr/>
        <a:lstStyle/>
        <a:p>
          <a:endParaRPr lang="zh-CN" altLang="en-US"/>
        </a:p>
      </dgm:t>
    </dgm:pt>
    <dgm:pt modelId="{E64A3017-BEC3-4129-8ED4-C2CFE4C77705}" type="sibTrans" cxnId="{06D9A7FB-5658-4604-90FD-4585603F1784}">
      <dgm:prSet/>
      <dgm:spPr/>
      <dgm:t>
        <a:bodyPr/>
        <a:lstStyle/>
        <a:p>
          <a:endParaRPr lang="zh-CN" altLang="en-US"/>
        </a:p>
      </dgm:t>
    </dgm:pt>
    <dgm:pt modelId="{2E82EC40-21C6-4F07-B915-37A973370736}">
      <dgm:prSet phldrT="[文本]" custT="1"/>
      <dgm:spPr/>
      <dgm:t>
        <a:bodyPr/>
        <a:lstStyle/>
        <a:p>
          <a:r>
            <a:rPr lang="zh-CN" altLang="en-US" sz="2000" dirty="0" smtClean="0"/>
            <a:t>非语言手段</a:t>
          </a:r>
          <a:endParaRPr lang="zh-CN" altLang="en-US" sz="2000" dirty="0"/>
        </a:p>
      </dgm:t>
    </dgm:pt>
    <dgm:pt modelId="{6BBB1612-E749-4DDD-9135-A2591569D210}" type="parTrans" cxnId="{94C37939-C903-4A6B-8EC2-F477DA084B53}">
      <dgm:prSet/>
      <dgm:spPr/>
      <dgm:t>
        <a:bodyPr/>
        <a:lstStyle/>
        <a:p>
          <a:endParaRPr lang="zh-CN" altLang="en-US"/>
        </a:p>
      </dgm:t>
    </dgm:pt>
    <dgm:pt modelId="{114D9EC8-6C6F-4543-A304-4A62B3A8F30E}" type="sibTrans" cxnId="{94C37939-C903-4A6B-8EC2-F477DA084B53}">
      <dgm:prSet/>
      <dgm:spPr/>
      <dgm:t>
        <a:bodyPr/>
        <a:lstStyle/>
        <a:p>
          <a:endParaRPr lang="zh-CN" altLang="en-US"/>
        </a:p>
      </dgm:t>
    </dgm:pt>
    <dgm:pt modelId="{A3DDE1B8-65BE-4971-A6D8-6465327D9FFA}">
      <dgm:prSet phldrT="[文本]" custT="1"/>
      <dgm:spPr/>
      <dgm:t>
        <a:bodyPr/>
        <a:lstStyle/>
        <a:p>
          <a:r>
            <a:rPr lang="zh-CN" altLang="en-US" sz="2000" dirty="0" smtClean="0"/>
            <a:t>中性词语（</a:t>
          </a:r>
          <a:r>
            <a:rPr lang="en-US" altLang="zh-CN" sz="2000" dirty="0" smtClean="0"/>
            <a:t>Hi, </a:t>
          </a:r>
          <a:r>
            <a:rPr lang="en-US" altLang="zh-CN" sz="2000" dirty="0" err="1" smtClean="0"/>
            <a:t>hello,etc</a:t>
          </a:r>
          <a:r>
            <a:rPr lang="en-US" altLang="zh-CN" sz="2000" dirty="0" smtClean="0"/>
            <a:t>.)</a:t>
          </a:r>
          <a:endParaRPr lang="zh-CN" altLang="en-US" sz="2000" dirty="0"/>
        </a:p>
      </dgm:t>
    </dgm:pt>
    <dgm:pt modelId="{46DC0F1D-E3F8-49D6-B71A-348982C3A6AD}" type="parTrans" cxnId="{1D70E1D3-D472-4587-9B75-310781573C0F}">
      <dgm:prSet/>
      <dgm:spPr/>
      <dgm:t>
        <a:bodyPr/>
        <a:lstStyle/>
        <a:p>
          <a:endParaRPr lang="zh-CN" altLang="en-US"/>
        </a:p>
      </dgm:t>
    </dgm:pt>
    <dgm:pt modelId="{3F8BAA36-7D34-4E8A-854A-3CF5EDE2FB2F}" type="sibTrans" cxnId="{1D70E1D3-D472-4587-9B75-310781573C0F}">
      <dgm:prSet/>
      <dgm:spPr/>
      <dgm:t>
        <a:bodyPr/>
        <a:lstStyle/>
        <a:p>
          <a:endParaRPr lang="zh-CN" altLang="en-US"/>
        </a:p>
      </dgm:t>
    </dgm:pt>
    <dgm:pt modelId="{06DCED6B-33F1-4E24-88F9-06DA22388EA0}">
      <dgm:prSet phldrT="[文本]" phldr="1"/>
      <dgm:spPr/>
      <dgm:t>
        <a:bodyPr/>
        <a:lstStyle/>
        <a:p>
          <a:endParaRPr lang="zh-CN" altLang="en-US" sz="1700" dirty="0"/>
        </a:p>
      </dgm:t>
    </dgm:pt>
    <dgm:pt modelId="{34D5C3E3-CAB4-4DE9-AF14-F13BAA31029C}" type="parTrans" cxnId="{2E7945FC-7A79-4D9F-8764-29D06D9B70C0}">
      <dgm:prSet/>
      <dgm:spPr/>
      <dgm:t>
        <a:bodyPr/>
        <a:lstStyle/>
        <a:p>
          <a:endParaRPr lang="zh-CN" altLang="en-US"/>
        </a:p>
      </dgm:t>
    </dgm:pt>
    <dgm:pt modelId="{648DDB44-6F58-46AE-B790-A821A7EF6865}" type="sibTrans" cxnId="{2E7945FC-7A79-4D9F-8764-29D06D9B70C0}">
      <dgm:prSet/>
      <dgm:spPr/>
      <dgm:t>
        <a:bodyPr/>
        <a:lstStyle/>
        <a:p>
          <a:endParaRPr lang="zh-CN" altLang="en-US"/>
        </a:p>
      </dgm:t>
    </dgm:pt>
    <dgm:pt modelId="{5E20586B-068A-4C43-9670-DD5C45BDCA89}">
      <dgm:prSet phldrT="[文本]"/>
      <dgm:spPr/>
      <dgm:t>
        <a:bodyPr/>
        <a:lstStyle/>
        <a:p>
          <a:r>
            <a:rPr lang="zh-CN" altLang="en-US" dirty="0" smtClean="0"/>
            <a:t>中国</a:t>
          </a:r>
          <a:endParaRPr lang="zh-CN" altLang="en-US" dirty="0"/>
        </a:p>
      </dgm:t>
    </dgm:pt>
    <dgm:pt modelId="{DC37F3EE-8F07-4912-BF24-6EC88FB7AFBB}" type="parTrans" cxnId="{40E81121-20E7-4532-9E22-368B35B3BF10}">
      <dgm:prSet/>
      <dgm:spPr/>
      <dgm:t>
        <a:bodyPr/>
        <a:lstStyle/>
        <a:p>
          <a:endParaRPr lang="zh-CN" altLang="en-US"/>
        </a:p>
      </dgm:t>
    </dgm:pt>
    <dgm:pt modelId="{A8FB768A-6405-4B9D-8064-756F5DA2FC7F}" type="sibTrans" cxnId="{40E81121-20E7-4532-9E22-368B35B3BF10}">
      <dgm:prSet/>
      <dgm:spPr/>
      <dgm:t>
        <a:bodyPr/>
        <a:lstStyle/>
        <a:p>
          <a:endParaRPr lang="zh-CN" altLang="en-US"/>
        </a:p>
      </dgm:t>
    </dgm:pt>
    <dgm:pt modelId="{6D1DF7E9-10CF-47E3-8D51-8AA92726959E}">
      <dgm:prSet phldrT="[文本]"/>
      <dgm:spPr/>
      <dgm:t>
        <a:bodyPr/>
        <a:lstStyle/>
        <a:p>
          <a:r>
            <a:rPr lang="zh-CN" altLang="en-US" dirty="0" smtClean="0"/>
            <a:t>非语言手段</a:t>
          </a:r>
          <a:endParaRPr lang="zh-CN" altLang="en-US" dirty="0"/>
        </a:p>
      </dgm:t>
    </dgm:pt>
    <dgm:pt modelId="{DB41527F-304F-42D5-8030-8F7097FDC518}" type="parTrans" cxnId="{247FA95A-2F06-4DB4-A0F7-8215461B1451}">
      <dgm:prSet/>
      <dgm:spPr/>
      <dgm:t>
        <a:bodyPr/>
        <a:lstStyle/>
        <a:p>
          <a:endParaRPr lang="zh-CN" altLang="en-US"/>
        </a:p>
      </dgm:t>
    </dgm:pt>
    <dgm:pt modelId="{61508226-8318-4DA9-8815-CE68B47FAABB}" type="sibTrans" cxnId="{247FA95A-2F06-4DB4-A0F7-8215461B1451}">
      <dgm:prSet/>
      <dgm:spPr/>
      <dgm:t>
        <a:bodyPr/>
        <a:lstStyle/>
        <a:p>
          <a:endParaRPr lang="zh-CN" altLang="en-US"/>
        </a:p>
      </dgm:t>
    </dgm:pt>
    <dgm:pt modelId="{80A0E34D-DEBE-4CF6-8A76-9850B32358C8}">
      <dgm:prSet phldrT="[文本]"/>
      <dgm:spPr/>
      <dgm:t>
        <a:bodyPr/>
        <a:lstStyle/>
        <a:p>
          <a:r>
            <a:rPr lang="zh-CN" altLang="en-US" dirty="0" smtClean="0"/>
            <a:t>中性词语（你好，您早）</a:t>
          </a:r>
          <a:endParaRPr lang="zh-CN" altLang="en-US" dirty="0"/>
        </a:p>
      </dgm:t>
    </dgm:pt>
    <dgm:pt modelId="{5C667B08-5F9D-4B4E-B525-C965CBE0D55C}" type="parTrans" cxnId="{74CC8AD0-5622-4648-899A-9EBE58F0DC50}">
      <dgm:prSet/>
      <dgm:spPr/>
      <dgm:t>
        <a:bodyPr/>
        <a:lstStyle/>
        <a:p>
          <a:endParaRPr lang="zh-CN" altLang="en-US"/>
        </a:p>
      </dgm:t>
    </dgm:pt>
    <dgm:pt modelId="{A283856D-C340-4BA5-A47D-71B527221B6C}" type="sibTrans" cxnId="{74CC8AD0-5622-4648-899A-9EBE58F0DC50}">
      <dgm:prSet/>
      <dgm:spPr/>
      <dgm:t>
        <a:bodyPr/>
        <a:lstStyle/>
        <a:p>
          <a:endParaRPr lang="zh-CN" altLang="en-US"/>
        </a:p>
      </dgm:t>
    </dgm:pt>
    <dgm:pt modelId="{1D3CB216-42DD-408F-9C21-CC22DBBD29D9}">
      <dgm:prSet phldrT="[文本]"/>
      <dgm:spPr/>
      <dgm:t>
        <a:bodyPr/>
        <a:lstStyle/>
        <a:p>
          <a:r>
            <a:rPr lang="zh-CN" altLang="en-US" dirty="0" smtClean="0"/>
            <a:t>称呼对方（李先生，张总）</a:t>
          </a:r>
          <a:endParaRPr lang="zh-CN" altLang="en-US" dirty="0"/>
        </a:p>
      </dgm:t>
    </dgm:pt>
    <dgm:pt modelId="{FB24C6BE-DC70-457F-8305-065E177E829D}" type="parTrans" cxnId="{8D1D9691-05A9-401A-9722-1DB0CACB818E}">
      <dgm:prSet/>
      <dgm:spPr/>
      <dgm:t>
        <a:bodyPr/>
        <a:lstStyle/>
        <a:p>
          <a:endParaRPr lang="zh-CN" altLang="en-US"/>
        </a:p>
      </dgm:t>
    </dgm:pt>
    <dgm:pt modelId="{5C9B34BA-ACFC-4C27-8915-B26BC3C29FEA}" type="sibTrans" cxnId="{8D1D9691-05A9-401A-9722-1DB0CACB818E}">
      <dgm:prSet/>
      <dgm:spPr/>
      <dgm:t>
        <a:bodyPr/>
        <a:lstStyle/>
        <a:p>
          <a:endParaRPr lang="zh-CN" altLang="en-US"/>
        </a:p>
      </dgm:t>
    </dgm:pt>
    <dgm:pt modelId="{B486A1A1-F1E5-479C-BFF9-14A852C56CD6}">
      <dgm:prSet phldrT="[文本]"/>
      <dgm:spPr/>
      <dgm:t>
        <a:bodyPr/>
        <a:lstStyle/>
        <a:p>
          <a:r>
            <a:rPr lang="zh-CN" altLang="en-US" dirty="0" smtClean="0"/>
            <a:t>根据当时情况发问（出去呀，上网哪）</a:t>
          </a:r>
          <a:endParaRPr lang="zh-CN" altLang="en-US" dirty="0"/>
        </a:p>
      </dgm:t>
    </dgm:pt>
    <dgm:pt modelId="{7DB4E478-7117-4469-B01F-542932CB5A5F}" type="parTrans" cxnId="{EDA4D1C2-F09C-4DC7-B253-AF482CFB017F}">
      <dgm:prSet/>
      <dgm:spPr/>
      <dgm:t>
        <a:bodyPr/>
        <a:lstStyle/>
        <a:p>
          <a:endParaRPr lang="zh-CN" altLang="en-US"/>
        </a:p>
      </dgm:t>
    </dgm:pt>
    <dgm:pt modelId="{471AF00F-F5F4-474A-B91E-9887D30E1AA9}" type="sibTrans" cxnId="{EDA4D1C2-F09C-4DC7-B253-AF482CFB017F}">
      <dgm:prSet/>
      <dgm:spPr/>
      <dgm:t>
        <a:bodyPr/>
        <a:lstStyle/>
        <a:p>
          <a:endParaRPr lang="zh-CN" altLang="en-US"/>
        </a:p>
      </dgm:t>
    </dgm:pt>
    <dgm:pt modelId="{90966207-1197-4F2B-B001-B5EED34CF224}" type="pres">
      <dgm:prSet presAssocID="{8AAC875A-1AD0-4CF2-BC1E-8B5ED655DF4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AB3CA13C-A4D5-4BEF-9159-0041CAD2F2AC}" type="pres">
      <dgm:prSet presAssocID="{4FA60580-D9BB-44E9-A3D7-FBE5129F91D8}" presName="linNode" presStyleCnt="0"/>
      <dgm:spPr/>
    </dgm:pt>
    <dgm:pt modelId="{A03DBE08-7531-4D97-BAE3-682CE260CB69}" type="pres">
      <dgm:prSet presAssocID="{4FA60580-D9BB-44E9-A3D7-FBE5129F91D8}" presName="parentText" presStyleLbl="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6733CA04-B81A-4F70-BA8E-29F577544525}" type="pres">
      <dgm:prSet presAssocID="{4FA60580-D9BB-44E9-A3D7-FBE5129F91D8}" presName="descendantText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F72A7B20-0AC7-476C-BC5E-0AE3D4F85EA5}" type="pres">
      <dgm:prSet presAssocID="{E64A3017-BEC3-4129-8ED4-C2CFE4C77705}" presName="sp" presStyleCnt="0"/>
      <dgm:spPr/>
    </dgm:pt>
    <dgm:pt modelId="{CF6B3458-0914-452C-8616-BF1503B25994}" type="pres">
      <dgm:prSet presAssocID="{5E20586B-068A-4C43-9670-DD5C45BDCA89}" presName="linNode" presStyleCnt="0"/>
      <dgm:spPr/>
    </dgm:pt>
    <dgm:pt modelId="{D06AE79E-BB0A-45A6-A25B-5CFAF6C0A023}" type="pres">
      <dgm:prSet presAssocID="{5E20586B-068A-4C43-9670-DD5C45BDCA89}" presName="parentText" presStyleLbl="node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2D56DFEA-3A6B-4FCC-B779-C0EB802F60E8}" type="pres">
      <dgm:prSet presAssocID="{5E20586B-068A-4C43-9670-DD5C45BDCA89}" presName="descendantText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DD0D0587-A6A4-4C62-8BAE-9EAAD84A7D81}" type="presOf" srcId="{4FA60580-D9BB-44E9-A3D7-FBE5129F91D8}" destId="{A03DBE08-7531-4D97-BAE3-682CE260CB69}" srcOrd="0" destOrd="0" presId="urn:microsoft.com/office/officeart/2005/8/layout/vList5"/>
    <dgm:cxn modelId="{74CC8AD0-5622-4648-899A-9EBE58F0DC50}" srcId="{5E20586B-068A-4C43-9670-DD5C45BDCA89}" destId="{80A0E34D-DEBE-4CF6-8A76-9850B32358C8}" srcOrd="1" destOrd="0" parTransId="{5C667B08-5F9D-4B4E-B525-C965CBE0D55C}" sibTransId="{A283856D-C340-4BA5-A47D-71B527221B6C}"/>
    <dgm:cxn modelId="{D9B07EB8-BB6B-47CD-BE7D-C38CFD3F1986}" type="presOf" srcId="{8AAC875A-1AD0-4CF2-BC1E-8B5ED655DF4B}" destId="{90966207-1197-4F2B-B001-B5EED34CF224}" srcOrd="0" destOrd="0" presId="urn:microsoft.com/office/officeart/2005/8/layout/vList5"/>
    <dgm:cxn modelId="{EDA4D1C2-F09C-4DC7-B253-AF482CFB017F}" srcId="{5E20586B-068A-4C43-9670-DD5C45BDCA89}" destId="{B486A1A1-F1E5-479C-BFF9-14A852C56CD6}" srcOrd="3" destOrd="0" parTransId="{7DB4E478-7117-4469-B01F-542932CB5A5F}" sibTransId="{471AF00F-F5F4-474A-B91E-9887D30E1AA9}"/>
    <dgm:cxn modelId="{C257E57F-9858-466E-80E4-8B4E566707B1}" type="presOf" srcId="{06DCED6B-33F1-4E24-88F9-06DA22388EA0}" destId="{6733CA04-B81A-4F70-BA8E-29F577544525}" srcOrd="0" destOrd="2" presId="urn:microsoft.com/office/officeart/2005/8/layout/vList5"/>
    <dgm:cxn modelId="{94C37939-C903-4A6B-8EC2-F477DA084B53}" srcId="{4FA60580-D9BB-44E9-A3D7-FBE5129F91D8}" destId="{2E82EC40-21C6-4F07-B915-37A973370736}" srcOrd="0" destOrd="0" parTransId="{6BBB1612-E749-4DDD-9135-A2591569D210}" sibTransId="{114D9EC8-6C6F-4543-A304-4A62B3A8F30E}"/>
    <dgm:cxn modelId="{2E7945FC-7A79-4D9F-8764-29D06D9B70C0}" srcId="{4FA60580-D9BB-44E9-A3D7-FBE5129F91D8}" destId="{06DCED6B-33F1-4E24-88F9-06DA22388EA0}" srcOrd="2" destOrd="0" parTransId="{34D5C3E3-CAB4-4DE9-AF14-F13BAA31029C}" sibTransId="{648DDB44-6F58-46AE-B790-A821A7EF6865}"/>
    <dgm:cxn modelId="{1D70E1D3-D472-4587-9B75-310781573C0F}" srcId="{4FA60580-D9BB-44E9-A3D7-FBE5129F91D8}" destId="{A3DDE1B8-65BE-4971-A6D8-6465327D9FFA}" srcOrd="1" destOrd="0" parTransId="{46DC0F1D-E3F8-49D6-B71A-348982C3A6AD}" sibTransId="{3F8BAA36-7D34-4E8A-854A-3CF5EDE2FB2F}"/>
    <dgm:cxn modelId="{900FBA7A-7D11-4E77-9787-88957B82EFBB}" type="presOf" srcId="{80A0E34D-DEBE-4CF6-8A76-9850B32358C8}" destId="{2D56DFEA-3A6B-4FCC-B779-C0EB802F60E8}" srcOrd="0" destOrd="1" presId="urn:microsoft.com/office/officeart/2005/8/layout/vList5"/>
    <dgm:cxn modelId="{C159E465-DA42-4F7E-9206-C334E363E169}" type="presOf" srcId="{1D3CB216-42DD-408F-9C21-CC22DBBD29D9}" destId="{2D56DFEA-3A6B-4FCC-B779-C0EB802F60E8}" srcOrd="0" destOrd="2" presId="urn:microsoft.com/office/officeart/2005/8/layout/vList5"/>
    <dgm:cxn modelId="{40E81121-20E7-4532-9E22-368B35B3BF10}" srcId="{8AAC875A-1AD0-4CF2-BC1E-8B5ED655DF4B}" destId="{5E20586B-068A-4C43-9670-DD5C45BDCA89}" srcOrd="1" destOrd="0" parTransId="{DC37F3EE-8F07-4912-BF24-6EC88FB7AFBB}" sibTransId="{A8FB768A-6405-4B9D-8064-756F5DA2FC7F}"/>
    <dgm:cxn modelId="{06D9A7FB-5658-4604-90FD-4585603F1784}" srcId="{8AAC875A-1AD0-4CF2-BC1E-8B5ED655DF4B}" destId="{4FA60580-D9BB-44E9-A3D7-FBE5129F91D8}" srcOrd="0" destOrd="0" parTransId="{6E236E99-DC38-48FF-9860-ED6481F20EBD}" sibTransId="{E64A3017-BEC3-4129-8ED4-C2CFE4C77705}"/>
    <dgm:cxn modelId="{F4E05B84-10B5-4AB7-BB62-F17074BCBF57}" type="presOf" srcId="{A3DDE1B8-65BE-4971-A6D8-6465327D9FFA}" destId="{6733CA04-B81A-4F70-BA8E-29F577544525}" srcOrd="0" destOrd="1" presId="urn:microsoft.com/office/officeart/2005/8/layout/vList5"/>
    <dgm:cxn modelId="{8D1D9691-05A9-401A-9722-1DB0CACB818E}" srcId="{5E20586B-068A-4C43-9670-DD5C45BDCA89}" destId="{1D3CB216-42DD-408F-9C21-CC22DBBD29D9}" srcOrd="2" destOrd="0" parTransId="{FB24C6BE-DC70-457F-8305-065E177E829D}" sibTransId="{5C9B34BA-ACFC-4C27-8915-B26BC3C29FEA}"/>
    <dgm:cxn modelId="{D826DE7B-CE96-4392-9324-C4224F7EC90B}" type="presOf" srcId="{2E82EC40-21C6-4F07-B915-37A973370736}" destId="{6733CA04-B81A-4F70-BA8E-29F577544525}" srcOrd="0" destOrd="0" presId="urn:microsoft.com/office/officeart/2005/8/layout/vList5"/>
    <dgm:cxn modelId="{D15F430C-9401-4AEC-8F1B-D78EED7A7320}" type="presOf" srcId="{B486A1A1-F1E5-479C-BFF9-14A852C56CD6}" destId="{2D56DFEA-3A6B-4FCC-B779-C0EB802F60E8}" srcOrd="0" destOrd="3" presId="urn:microsoft.com/office/officeart/2005/8/layout/vList5"/>
    <dgm:cxn modelId="{FAA75E6C-CA51-4B5B-B927-18FC3DFCF677}" type="presOf" srcId="{6D1DF7E9-10CF-47E3-8D51-8AA92726959E}" destId="{2D56DFEA-3A6B-4FCC-B779-C0EB802F60E8}" srcOrd="0" destOrd="0" presId="urn:microsoft.com/office/officeart/2005/8/layout/vList5"/>
    <dgm:cxn modelId="{247FA95A-2F06-4DB4-A0F7-8215461B1451}" srcId="{5E20586B-068A-4C43-9670-DD5C45BDCA89}" destId="{6D1DF7E9-10CF-47E3-8D51-8AA92726959E}" srcOrd="0" destOrd="0" parTransId="{DB41527F-304F-42D5-8030-8F7097FDC518}" sibTransId="{61508226-8318-4DA9-8815-CE68B47FAABB}"/>
    <dgm:cxn modelId="{EC56C945-3F2A-4E4E-9328-2621BC39645E}" type="presOf" srcId="{5E20586B-068A-4C43-9670-DD5C45BDCA89}" destId="{D06AE79E-BB0A-45A6-A25B-5CFAF6C0A023}" srcOrd="0" destOrd="0" presId="urn:microsoft.com/office/officeart/2005/8/layout/vList5"/>
    <dgm:cxn modelId="{7D93D70C-CC37-4026-BF2A-F08D017C7A23}" type="presParOf" srcId="{90966207-1197-4F2B-B001-B5EED34CF224}" destId="{AB3CA13C-A4D5-4BEF-9159-0041CAD2F2AC}" srcOrd="0" destOrd="0" presId="urn:microsoft.com/office/officeart/2005/8/layout/vList5"/>
    <dgm:cxn modelId="{A438CCE4-CE10-4BA7-BD05-B7BE186A39C1}" type="presParOf" srcId="{AB3CA13C-A4D5-4BEF-9159-0041CAD2F2AC}" destId="{A03DBE08-7531-4D97-BAE3-682CE260CB69}" srcOrd="0" destOrd="0" presId="urn:microsoft.com/office/officeart/2005/8/layout/vList5"/>
    <dgm:cxn modelId="{682BB12C-3AB2-46FA-BF88-FCE148B93A1E}" type="presParOf" srcId="{AB3CA13C-A4D5-4BEF-9159-0041CAD2F2AC}" destId="{6733CA04-B81A-4F70-BA8E-29F577544525}" srcOrd="1" destOrd="0" presId="urn:microsoft.com/office/officeart/2005/8/layout/vList5"/>
    <dgm:cxn modelId="{1BB5FC80-E599-41EE-B930-9DC8D5C55C25}" type="presParOf" srcId="{90966207-1197-4F2B-B001-B5EED34CF224}" destId="{F72A7B20-0AC7-476C-BC5E-0AE3D4F85EA5}" srcOrd="1" destOrd="0" presId="urn:microsoft.com/office/officeart/2005/8/layout/vList5"/>
    <dgm:cxn modelId="{E028581B-633C-43FC-93B8-08CB6B339F82}" type="presParOf" srcId="{90966207-1197-4F2B-B001-B5EED34CF224}" destId="{CF6B3458-0914-452C-8616-BF1503B25994}" srcOrd="2" destOrd="0" presId="urn:microsoft.com/office/officeart/2005/8/layout/vList5"/>
    <dgm:cxn modelId="{5A373C0E-C727-433E-8482-C4143E3391BD}" type="presParOf" srcId="{CF6B3458-0914-452C-8616-BF1503B25994}" destId="{D06AE79E-BB0A-45A6-A25B-5CFAF6C0A023}" srcOrd="0" destOrd="0" presId="urn:microsoft.com/office/officeart/2005/8/layout/vList5"/>
    <dgm:cxn modelId="{FAE96D09-B5E7-4793-83F7-15149CDD03BE}" type="presParOf" srcId="{CF6B3458-0914-452C-8616-BF1503B25994}" destId="{2D56DFEA-3A6B-4FCC-B779-C0EB802F60E8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D2625F3E-E30F-45AC-BDCF-A99FCB2890F2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A38D9FE3-2FF9-4EF7-9C31-564FE03E1932}">
      <dgm:prSet phldrT="[文本]" custT="1"/>
      <dgm:spPr/>
      <dgm:t>
        <a:bodyPr vert="vert"/>
        <a:lstStyle/>
        <a:p>
          <a:r>
            <a:rPr lang="zh-CN" altLang="en-US" sz="4400" dirty="0" smtClean="0"/>
            <a:t>个体主义</a:t>
          </a:r>
          <a:endParaRPr lang="zh-CN" altLang="en-US" sz="4400" dirty="0"/>
        </a:p>
      </dgm:t>
    </dgm:pt>
    <dgm:pt modelId="{6823C213-9692-454D-ABC6-3EE5CEEB257F}" type="parTrans" cxnId="{A8BC3D23-0811-4187-AA80-8C47EFD1796D}">
      <dgm:prSet/>
      <dgm:spPr/>
      <dgm:t>
        <a:bodyPr/>
        <a:lstStyle/>
        <a:p>
          <a:endParaRPr lang="zh-CN" altLang="en-US"/>
        </a:p>
      </dgm:t>
    </dgm:pt>
    <dgm:pt modelId="{FB9C1388-0D3B-483A-81CB-3F70DA187F9F}" type="sibTrans" cxnId="{A8BC3D23-0811-4187-AA80-8C47EFD1796D}">
      <dgm:prSet/>
      <dgm:spPr/>
      <dgm:t>
        <a:bodyPr/>
        <a:lstStyle/>
        <a:p>
          <a:endParaRPr lang="zh-CN" altLang="en-US"/>
        </a:p>
      </dgm:t>
    </dgm:pt>
    <dgm:pt modelId="{12AD518C-F9E2-4C5C-90AC-50FCEFC18036}">
      <dgm:prSet phldrT="[文本]"/>
      <dgm:spPr/>
      <dgm:t>
        <a:bodyPr/>
        <a:lstStyle/>
        <a:p>
          <a:r>
            <a:rPr lang="zh-CN" altLang="en-US" dirty="0" smtClean="0"/>
            <a:t>打招呼方式中性</a:t>
          </a:r>
          <a:endParaRPr lang="zh-CN" altLang="en-US" dirty="0"/>
        </a:p>
      </dgm:t>
    </dgm:pt>
    <dgm:pt modelId="{AD05ACC2-F675-44D4-B96F-9839449B61DD}" type="parTrans" cxnId="{E6F0D6CD-DC0E-44E4-AFE6-ADB2985F5206}">
      <dgm:prSet/>
      <dgm:spPr/>
      <dgm:t>
        <a:bodyPr/>
        <a:lstStyle/>
        <a:p>
          <a:endParaRPr lang="zh-CN" altLang="en-US"/>
        </a:p>
      </dgm:t>
    </dgm:pt>
    <dgm:pt modelId="{1813CB47-AA94-435D-B2EE-64B82EC0FC7F}" type="sibTrans" cxnId="{E6F0D6CD-DC0E-44E4-AFE6-ADB2985F5206}">
      <dgm:prSet/>
      <dgm:spPr/>
      <dgm:t>
        <a:bodyPr/>
        <a:lstStyle/>
        <a:p>
          <a:endParaRPr lang="zh-CN" altLang="en-US"/>
        </a:p>
      </dgm:t>
    </dgm:pt>
    <dgm:pt modelId="{C15405C5-6FD4-4F33-A597-8E3DB6B635FB}">
      <dgm:prSet phldrT="[文本]"/>
      <dgm:spPr/>
      <dgm:t>
        <a:bodyPr/>
        <a:lstStyle/>
        <a:p>
          <a:r>
            <a:rPr lang="zh-CN" altLang="en-US" dirty="0" smtClean="0"/>
            <a:t>朋友关系中保持独立</a:t>
          </a:r>
          <a:endParaRPr lang="zh-CN" altLang="en-US" dirty="0"/>
        </a:p>
      </dgm:t>
    </dgm:pt>
    <dgm:pt modelId="{59FD162E-D00A-48A4-B164-4EBF689D0E83}" type="parTrans" cxnId="{12204D73-021C-4232-9CAF-9A5E773E5187}">
      <dgm:prSet/>
      <dgm:spPr/>
      <dgm:t>
        <a:bodyPr/>
        <a:lstStyle/>
        <a:p>
          <a:endParaRPr lang="zh-CN" altLang="en-US"/>
        </a:p>
      </dgm:t>
    </dgm:pt>
    <dgm:pt modelId="{86572695-8487-4953-B969-57F15667929F}" type="sibTrans" cxnId="{12204D73-021C-4232-9CAF-9A5E773E5187}">
      <dgm:prSet/>
      <dgm:spPr/>
      <dgm:t>
        <a:bodyPr/>
        <a:lstStyle/>
        <a:p>
          <a:endParaRPr lang="zh-CN" altLang="en-US"/>
        </a:p>
      </dgm:t>
    </dgm:pt>
    <dgm:pt modelId="{97453105-5327-4BA1-822C-6DA465750609}">
      <dgm:prSet phldrT="[文本]"/>
      <dgm:spPr/>
      <dgm:t>
        <a:bodyPr/>
        <a:lstStyle/>
        <a:p>
          <a:r>
            <a:rPr lang="zh-CN" altLang="en-US" dirty="0" smtClean="0"/>
            <a:t>不过分重视别人看法</a:t>
          </a:r>
          <a:endParaRPr lang="zh-CN" altLang="en-US" dirty="0"/>
        </a:p>
      </dgm:t>
    </dgm:pt>
    <dgm:pt modelId="{4BEC9356-7DED-4AF9-83ED-DBC2EAF33BA0}" type="parTrans" cxnId="{B981713A-A874-4962-BD74-0299587A2767}">
      <dgm:prSet/>
      <dgm:spPr/>
      <dgm:t>
        <a:bodyPr/>
        <a:lstStyle/>
        <a:p>
          <a:endParaRPr lang="zh-CN" altLang="en-US"/>
        </a:p>
      </dgm:t>
    </dgm:pt>
    <dgm:pt modelId="{92B7889F-2567-4579-90BE-9C07FF1090E3}" type="sibTrans" cxnId="{B981713A-A874-4962-BD74-0299587A2767}">
      <dgm:prSet/>
      <dgm:spPr/>
      <dgm:t>
        <a:bodyPr/>
        <a:lstStyle/>
        <a:p>
          <a:endParaRPr lang="zh-CN" altLang="en-US"/>
        </a:p>
      </dgm:t>
    </dgm:pt>
    <dgm:pt modelId="{690D5094-A370-4BEB-9FC9-C6FAFBFF0FEB}">
      <dgm:prSet phldrT="[文本]"/>
      <dgm:spPr/>
      <dgm:t>
        <a:bodyPr/>
        <a:lstStyle/>
        <a:p>
          <a:r>
            <a:rPr lang="zh-CN" altLang="en-US" dirty="0" smtClean="0"/>
            <a:t>保持一定的体距</a:t>
          </a:r>
          <a:endParaRPr lang="zh-CN" altLang="en-US" dirty="0"/>
        </a:p>
      </dgm:t>
    </dgm:pt>
    <dgm:pt modelId="{F00F34A7-91F3-43F7-BA93-7095D01B125F}" type="parTrans" cxnId="{17EB4116-DA7E-40B4-B09D-DF6AD1CF7121}">
      <dgm:prSet/>
      <dgm:spPr/>
      <dgm:t>
        <a:bodyPr/>
        <a:lstStyle/>
        <a:p>
          <a:endParaRPr lang="zh-CN" altLang="en-US"/>
        </a:p>
      </dgm:t>
    </dgm:pt>
    <dgm:pt modelId="{FB5D58AC-43E2-473A-9C1A-263D5A9D2ACB}" type="sibTrans" cxnId="{17EB4116-DA7E-40B4-B09D-DF6AD1CF7121}">
      <dgm:prSet/>
      <dgm:spPr/>
      <dgm:t>
        <a:bodyPr/>
        <a:lstStyle/>
        <a:p>
          <a:endParaRPr lang="zh-CN" altLang="en-US"/>
        </a:p>
      </dgm:t>
    </dgm:pt>
    <dgm:pt modelId="{A32A33E2-1D13-42DC-924F-EF109B4C9F8B}" type="pres">
      <dgm:prSet presAssocID="{D2625F3E-E30F-45AC-BDCF-A99FCB2890F2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1F445A8B-F9C5-45C3-911A-D786EEF57F2C}" type="pres">
      <dgm:prSet presAssocID="{A38D9FE3-2FF9-4EF7-9C31-564FE03E1932}" presName="root1" presStyleCnt="0"/>
      <dgm:spPr/>
    </dgm:pt>
    <dgm:pt modelId="{E5606DEC-2ABD-4D0B-A025-AF064005EBC8}" type="pres">
      <dgm:prSet presAssocID="{A38D9FE3-2FF9-4EF7-9C31-564FE03E1932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787D6946-4255-4EE5-B7BD-1D52DB53E108}" type="pres">
      <dgm:prSet presAssocID="{A38D9FE3-2FF9-4EF7-9C31-564FE03E1932}" presName="level2hierChild" presStyleCnt="0"/>
      <dgm:spPr/>
    </dgm:pt>
    <dgm:pt modelId="{0CDE3E14-47BC-4C21-AF34-5F9749F8913A}" type="pres">
      <dgm:prSet presAssocID="{AD05ACC2-F675-44D4-B96F-9839449B61DD}" presName="conn2-1" presStyleLbl="parChTrans1D2" presStyleIdx="0" presStyleCnt="4"/>
      <dgm:spPr/>
      <dgm:t>
        <a:bodyPr/>
        <a:lstStyle/>
        <a:p>
          <a:endParaRPr lang="zh-CN" altLang="en-US"/>
        </a:p>
      </dgm:t>
    </dgm:pt>
    <dgm:pt modelId="{6EBFA8A6-7C7D-4029-91AF-B671FE63048A}" type="pres">
      <dgm:prSet presAssocID="{AD05ACC2-F675-44D4-B96F-9839449B61DD}" presName="connTx" presStyleLbl="parChTrans1D2" presStyleIdx="0" presStyleCnt="4"/>
      <dgm:spPr/>
      <dgm:t>
        <a:bodyPr/>
        <a:lstStyle/>
        <a:p>
          <a:endParaRPr lang="zh-CN" altLang="en-US"/>
        </a:p>
      </dgm:t>
    </dgm:pt>
    <dgm:pt modelId="{A20F4BBB-E8AD-42AF-B461-0EFA49FA7232}" type="pres">
      <dgm:prSet presAssocID="{12AD518C-F9E2-4C5C-90AC-50FCEFC18036}" presName="root2" presStyleCnt="0"/>
      <dgm:spPr/>
    </dgm:pt>
    <dgm:pt modelId="{A248D577-BC29-468F-BE76-E045FB02751B}" type="pres">
      <dgm:prSet presAssocID="{12AD518C-F9E2-4C5C-90AC-50FCEFC18036}" presName="LevelTwoTextNode" presStyleLbl="node2" presStyleIdx="0" presStyleCnt="4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4AD10223-AA45-4A10-9D4C-9DFDE8447799}" type="pres">
      <dgm:prSet presAssocID="{12AD518C-F9E2-4C5C-90AC-50FCEFC18036}" presName="level3hierChild" presStyleCnt="0"/>
      <dgm:spPr/>
    </dgm:pt>
    <dgm:pt modelId="{69BBD775-0C41-47E0-8B31-E85F98B425FB}" type="pres">
      <dgm:prSet presAssocID="{59FD162E-D00A-48A4-B164-4EBF689D0E83}" presName="conn2-1" presStyleLbl="parChTrans1D2" presStyleIdx="1" presStyleCnt="4"/>
      <dgm:spPr/>
      <dgm:t>
        <a:bodyPr/>
        <a:lstStyle/>
        <a:p>
          <a:endParaRPr lang="zh-CN" altLang="en-US"/>
        </a:p>
      </dgm:t>
    </dgm:pt>
    <dgm:pt modelId="{A3708BA9-95F3-46B0-A977-DF5539A21696}" type="pres">
      <dgm:prSet presAssocID="{59FD162E-D00A-48A4-B164-4EBF689D0E83}" presName="connTx" presStyleLbl="parChTrans1D2" presStyleIdx="1" presStyleCnt="4"/>
      <dgm:spPr/>
      <dgm:t>
        <a:bodyPr/>
        <a:lstStyle/>
        <a:p>
          <a:endParaRPr lang="zh-CN" altLang="en-US"/>
        </a:p>
      </dgm:t>
    </dgm:pt>
    <dgm:pt modelId="{26BCF089-CA22-4F00-966A-EF8120365B67}" type="pres">
      <dgm:prSet presAssocID="{C15405C5-6FD4-4F33-A597-8E3DB6B635FB}" presName="root2" presStyleCnt="0"/>
      <dgm:spPr/>
    </dgm:pt>
    <dgm:pt modelId="{479CA857-E24D-4349-A20A-813B707BD3B6}" type="pres">
      <dgm:prSet presAssocID="{C15405C5-6FD4-4F33-A597-8E3DB6B635FB}" presName="LevelTwoTextNode" presStyleLbl="node2" presStyleIdx="1" presStyleCnt="4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0128F1EF-47D1-49EF-AB94-41D2B1CDC56C}" type="pres">
      <dgm:prSet presAssocID="{C15405C5-6FD4-4F33-A597-8E3DB6B635FB}" presName="level3hierChild" presStyleCnt="0"/>
      <dgm:spPr/>
    </dgm:pt>
    <dgm:pt modelId="{EB6DCB4E-F71C-4F60-B012-123BD9740AB1}" type="pres">
      <dgm:prSet presAssocID="{4BEC9356-7DED-4AF9-83ED-DBC2EAF33BA0}" presName="conn2-1" presStyleLbl="parChTrans1D2" presStyleIdx="2" presStyleCnt="4"/>
      <dgm:spPr/>
      <dgm:t>
        <a:bodyPr/>
        <a:lstStyle/>
        <a:p>
          <a:endParaRPr lang="zh-CN" altLang="en-US"/>
        </a:p>
      </dgm:t>
    </dgm:pt>
    <dgm:pt modelId="{3C379886-B5EB-437D-9891-34F99B675BB4}" type="pres">
      <dgm:prSet presAssocID="{4BEC9356-7DED-4AF9-83ED-DBC2EAF33BA0}" presName="connTx" presStyleLbl="parChTrans1D2" presStyleIdx="2" presStyleCnt="4"/>
      <dgm:spPr/>
      <dgm:t>
        <a:bodyPr/>
        <a:lstStyle/>
        <a:p>
          <a:endParaRPr lang="zh-CN" altLang="en-US"/>
        </a:p>
      </dgm:t>
    </dgm:pt>
    <dgm:pt modelId="{B04FB9DF-5770-4A5C-8419-6F2111621E86}" type="pres">
      <dgm:prSet presAssocID="{97453105-5327-4BA1-822C-6DA465750609}" presName="root2" presStyleCnt="0"/>
      <dgm:spPr/>
    </dgm:pt>
    <dgm:pt modelId="{AF94C992-544B-405C-9C6B-99A15D241107}" type="pres">
      <dgm:prSet presAssocID="{97453105-5327-4BA1-822C-6DA465750609}" presName="LevelTwoTextNode" presStyleLbl="node2" presStyleIdx="2" presStyleCnt="4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78848D7E-BECB-40F8-ABA1-790346B66C45}" type="pres">
      <dgm:prSet presAssocID="{97453105-5327-4BA1-822C-6DA465750609}" presName="level3hierChild" presStyleCnt="0"/>
      <dgm:spPr/>
    </dgm:pt>
    <dgm:pt modelId="{9553E490-EAAE-4066-A6DF-6E3BF5783ED5}" type="pres">
      <dgm:prSet presAssocID="{F00F34A7-91F3-43F7-BA93-7095D01B125F}" presName="conn2-1" presStyleLbl="parChTrans1D2" presStyleIdx="3" presStyleCnt="4"/>
      <dgm:spPr/>
      <dgm:t>
        <a:bodyPr/>
        <a:lstStyle/>
        <a:p>
          <a:endParaRPr lang="zh-CN" altLang="en-US"/>
        </a:p>
      </dgm:t>
    </dgm:pt>
    <dgm:pt modelId="{159D672B-CA55-4133-913E-06098B14EC0E}" type="pres">
      <dgm:prSet presAssocID="{F00F34A7-91F3-43F7-BA93-7095D01B125F}" presName="connTx" presStyleLbl="parChTrans1D2" presStyleIdx="3" presStyleCnt="4"/>
      <dgm:spPr/>
      <dgm:t>
        <a:bodyPr/>
        <a:lstStyle/>
        <a:p>
          <a:endParaRPr lang="zh-CN" altLang="en-US"/>
        </a:p>
      </dgm:t>
    </dgm:pt>
    <dgm:pt modelId="{65771C8E-4F19-462B-A5A8-11029226AB43}" type="pres">
      <dgm:prSet presAssocID="{690D5094-A370-4BEB-9FC9-C6FAFBFF0FEB}" presName="root2" presStyleCnt="0"/>
      <dgm:spPr/>
    </dgm:pt>
    <dgm:pt modelId="{9616F70C-8F0E-4EE7-9086-3564BB544F66}" type="pres">
      <dgm:prSet presAssocID="{690D5094-A370-4BEB-9FC9-C6FAFBFF0FEB}" presName="LevelTwoTextNode" presStyleLbl="node2" presStyleIdx="3" presStyleCnt="4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F16557A5-45B0-41AB-BFCC-834BEF61A9E2}" type="pres">
      <dgm:prSet presAssocID="{690D5094-A370-4BEB-9FC9-C6FAFBFF0FEB}" presName="level3hierChild" presStyleCnt="0"/>
      <dgm:spPr/>
    </dgm:pt>
  </dgm:ptLst>
  <dgm:cxnLst>
    <dgm:cxn modelId="{4407DC24-6F86-4FE1-8679-8FD00B4EA83C}" type="presOf" srcId="{97453105-5327-4BA1-822C-6DA465750609}" destId="{AF94C992-544B-405C-9C6B-99A15D241107}" srcOrd="0" destOrd="0" presId="urn:microsoft.com/office/officeart/2008/layout/HorizontalMultiLevelHierarchy"/>
    <dgm:cxn modelId="{3E567076-59E9-4284-9711-2B580BEC450E}" type="presOf" srcId="{4BEC9356-7DED-4AF9-83ED-DBC2EAF33BA0}" destId="{EB6DCB4E-F71C-4F60-B012-123BD9740AB1}" srcOrd="0" destOrd="0" presId="urn:microsoft.com/office/officeart/2008/layout/HorizontalMultiLevelHierarchy"/>
    <dgm:cxn modelId="{0A24C163-5B76-46D6-8776-C6957FA6D77E}" type="presOf" srcId="{A38D9FE3-2FF9-4EF7-9C31-564FE03E1932}" destId="{E5606DEC-2ABD-4D0B-A025-AF064005EBC8}" srcOrd="0" destOrd="0" presId="urn:microsoft.com/office/officeart/2008/layout/HorizontalMultiLevelHierarchy"/>
    <dgm:cxn modelId="{B1585ABD-7374-4247-82B1-52CBDF8D39D1}" type="presOf" srcId="{D2625F3E-E30F-45AC-BDCF-A99FCB2890F2}" destId="{A32A33E2-1D13-42DC-924F-EF109B4C9F8B}" srcOrd="0" destOrd="0" presId="urn:microsoft.com/office/officeart/2008/layout/HorizontalMultiLevelHierarchy"/>
    <dgm:cxn modelId="{F9DFF93D-A27C-4381-916F-3FFE95A82B0C}" type="presOf" srcId="{59FD162E-D00A-48A4-B164-4EBF689D0E83}" destId="{69BBD775-0C41-47E0-8B31-E85F98B425FB}" srcOrd="0" destOrd="0" presId="urn:microsoft.com/office/officeart/2008/layout/HorizontalMultiLevelHierarchy"/>
    <dgm:cxn modelId="{E6F0D6CD-DC0E-44E4-AFE6-ADB2985F5206}" srcId="{A38D9FE3-2FF9-4EF7-9C31-564FE03E1932}" destId="{12AD518C-F9E2-4C5C-90AC-50FCEFC18036}" srcOrd="0" destOrd="0" parTransId="{AD05ACC2-F675-44D4-B96F-9839449B61DD}" sibTransId="{1813CB47-AA94-435D-B2EE-64B82EC0FC7F}"/>
    <dgm:cxn modelId="{B5593FD7-BE56-4629-85C2-3062CED6AA99}" type="presOf" srcId="{4BEC9356-7DED-4AF9-83ED-DBC2EAF33BA0}" destId="{3C379886-B5EB-437D-9891-34F99B675BB4}" srcOrd="1" destOrd="0" presId="urn:microsoft.com/office/officeart/2008/layout/HorizontalMultiLevelHierarchy"/>
    <dgm:cxn modelId="{79F5A8E4-9B11-47B8-A0A8-571190423737}" type="presOf" srcId="{12AD518C-F9E2-4C5C-90AC-50FCEFC18036}" destId="{A248D577-BC29-468F-BE76-E045FB02751B}" srcOrd="0" destOrd="0" presId="urn:microsoft.com/office/officeart/2008/layout/HorizontalMultiLevelHierarchy"/>
    <dgm:cxn modelId="{EBCA0F60-ED8A-41E0-A414-03C46092945A}" type="presOf" srcId="{AD05ACC2-F675-44D4-B96F-9839449B61DD}" destId="{0CDE3E14-47BC-4C21-AF34-5F9749F8913A}" srcOrd="0" destOrd="0" presId="urn:microsoft.com/office/officeart/2008/layout/HorizontalMultiLevelHierarchy"/>
    <dgm:cxn modelId="{17EB4116-DA7E-40B4-B09D-DF6AD1CF7121}" srcId="{A38D9FE3-2FF9-4EF7-9C31-564FE03E1932}" destId="{690D5094-A370-4BEB-9FC9-C6FAFBFF0FEB}" srcOrd="3" destOrd="0" parTransId="{F00F34A7-91F3-43F7-BA93-7095D01B125F}" sibTransId="{FB5D58AC-43E2-473A-9C1A-263D5A9D2ACB}"/>
    <dgm:cxn modelId="{B857C594-0F16-4D79-A6FA-32BB739BD5D4}" type="presOf" srcId="{F00F34A7-91F3-43F7-BA93-7095D01B125F}" destId="{159D672B-CA55-4133-913E-06098B14EC0E}" srcOrd="1" destOrd="0" presId="urn:microsoft.com/office/officeart/2008/layout/HorizontalMultiLevelHierarchy"/>
    <dgm:cxn modelId="{12204D73-021C-4232-9CAF-9A5E773E5187}" srcId="{A38D9FE3-2FF9-4EF7-9C31-564FE03E1932}" destId="{C15405C5-6FD4-4F33-A597-8E3DB6B635FB}" srcOrd="1" destOrd="0" parTransId="{59FD162E-D00A-48A4-B164-4EBF689D0E83}" sibTransId="{86572695-8487-4953-B969-57F15667929F}"/>
    <dgm:cxn modelId="{A8C6203E-232A-4512-A193-AFB207303CFE}" type="presOf" srcId="{690D5094-A370-4BEB-9FC9-C6FAFBFF0FEB}" destId="{9616F70C-8F0E-4EE7-9086-3564BB544F66}" srcOrd="0" destOrd="0" presId="urn:microsoft.com/office/officeart/2008/layout/HorizontalMultiLevelHierarchy"/>
    <dgm:cxn modelId="{B981713A-A874-4962-BD74-0299587A2767}" srcId="{A38D9FE3-2FF9-4EF7-9C31-564FE03E1932}" destId="{97453105-5327-4BA1-822C-6DA465750609}" srcOrd="2" destOrd="0" parTransId="{4BEC9356-7DED-4AF9-83ED-DBC2EAF33BA0}" sibTransId="{92B7889F-2567-4579-90BE-9C07FF1090E3}"/>
    <dgm:cxn modelId="{A8BC3D23-0811-4187-AA80-8C47EFD1796D}" srcId="{D2625F3E-E30F-45AC-BDCF-A99FCB2890F2}" destId="{A38D9FE3-2FF9-4EF7-9C31-564FE03E1932}" srcOrd="0" destOrd="0" parTransId="{6823C213-9692-454D-ABC6-3EE5CEEB257F}" sibTransId="{FB9C1388-0D3B-483A-81CB-3F70DA187F9F}"/>
    <dgm:cxn modelId="{5F9415C2-DAEB-4591-A20D-67575DEF39BC}" type="presOf" srcId="{C15405C5-6FD4-4F33-A597-8E3DB6B635FB}" destId="{479CA857-E24D-4349-A20A-813B707BD3B6}" srcOrd="0" destOrd="0" presId="urn:microsoft.com/office/officeart/2008/layout/HorizontalMultiLevelHierarchy"/>
    <dgm:cxn modelId="{F996DE48-D301-48BB-B472-C4A6F550CF5D}" type="presOf" srcId="{59FD162E-D00A-48A4-B164-4EBF689D0E83}" destId="{A3708BA9-95F3-46B0-A977-DF5539A21696}" srcOrd="1" destOrd="0" presId="urn:microsoft.com/office/officeart/2008/layout/HorizontalMultiLevelHierarchy"/>
    <dgm:cxn modelId="{E6C605CF-8941-4BBC-B79D-80D40D3A1166}" type="presOf" srcId="{AD05ACC2-F675-44D4-B96F-9839449B61DD}" destId="{6EBFA8A6-7C7D-4029-91AF-B671FE63048A}" srcOrd="1" destOrd="0" presId="urn:microsoft.com/office/officeart/2008/layout/HorizontalMultiLevelHierarchy"/>
    <dgm:cxn modelId="{598DA0DA-162D-4D03-9224-2912A8275C5C}" type="presOf" srcId="{F00F34A7-91F3-43F7-BA93-7095D01B125F}" destId="{9553E490-EAAE-4066-A6DF-6E3BF5783ED5}" srcOrd="0" destOrd="0" presId="urn:microsoft.com/office/officeart/2008/layout/HorizontalMultiLevelHierarchy"/>
    <dgm:cxn modelId="{0858478B-EA12-41AC-8190-78C49626CB45}" type="presParOf" srcId="{A32A33E2-1D13-42DC-924F-EF109B4C9F8B}" destId="{1F445A8B-F9C5-45C3-911A-D786EEF57F2C}" srcOrd="0" destOrd="0" presId="urn:microsoft.com/office/officeart/2008/layout/HorizontalMultiLevelHierarchy"/>
    <dgm:cxn modelId="{D6F1F4B1-D59C-4917-A8AA-57E84333B470}" type="presParOf" srcId="{1F445A8B-F9C5-45C3-911A-D786EEF57F2C}" destId="{E5606DEC-2ABD-4D0B-A025-AF064005EBC8}" srcOrd="0" destOrd="0" presId="urn:microsoft.com/office/officeart/2008/layout/HorizontalMultiLevelHierarchy"/>
    <dgm:cxn modelId="{98ECB0E4-B53F-4A1F-9364-8F7B2B558E0B}" type="presParOf" srcId="{1F445A8B-F9C5-45C3-911A-D786EEF57F2C}" destId="{787D6946-4255-4EE5-B7BD-1D52DB53E108}" srcOrd="1" destOrd="0" presId="urn:microsoft.com/office/officeart/2008/layout/HorizontalMultiLevelHierarchy"/>
    <dgm:cxn modelId="{BDD38A30-73E2-4943-92FA-F69A40520324}" type="presParOf" srcId="{787D6946-4255-4EE5-B7BD-1D52DB53E108}" destId="{0CDE3E14-47BC-4C21-AF34-5F9749F8913A}" srcOrd="0" destOrd="0" presId="urn:microsoft.com/office/officeart/2008/layout/HorizontalMultiLevelHierarchy"/>
    <dgm:cxn modelId="{AB0C61B7-BA40-49CD-A935-BAD4D44AB240}" type="presParOf" srcId="{0CDE3E14-47BC-4C21-AF34-5F9749F8913A}" destId="{6EBFA8A6-7C7D-4029-91AF-B671FE63048A}" srcOrd="0" destOrd="0" presId="urn:microsoft.com/office/officeart/2008/layout/HorizontalMultiLevelHierarchy"/>
    <dgm:cxn modelId="{CBD3082F-8BB7-490F-AE8F-5307FF6C1D3F}" type="presParOf" srcId="{787D6946-4255-4EE5-B7BD-1D52DB53E108}" destId="{A20F4BBB-E8AD-42AF-B461-0EFA49FA7232}" srcOrd="1" destOrd="0" presId="urn:microsoft.com/office/officeart/2008/layout/HorizontalMultiLevelHierarchy"/>
    <dgm:cxn modelId="{1A37894D-68F2-45BF-A1D6-A653D6843E81}" type="presParOf" srcId="{A20F4BBB-E8AD-42AF-B461-0EFA49FA7232}" destId="{A248D577-BC29-468F-BE76-E045FB02751B}" srcOrd="0" destOrd="0" presId="urn:microsoft.com/office/officeart/2008/layout/HorizontalMultiLevelHierarchy"/>
    <dgm:cxn modelId="{A36EEECB-B749-41CB-BF92-DDC52493B1BA}" type="presParOf" srcId="{A20F4BBB-E8AD-42AF-B461-0EFA49FA7232}" destId="{4AD10223-AA45-4A10-9D4C-9DFDE8447799}" srcOrd="1" destOrd="0" presId="urn:microsoft.com/office/officeart/2008/layout/HorizontalMultiLevelHierarchy"/>
    <dgm:cxn modelId="{F255D73E-0C38-4338-8EDA-6CEFD941E399}" type="presParOf" srcId="{787D6946-4255-4EE5-B7BD-1D52DB53E108}" destId="{69BBD775-0C41-47E0-8B31-E85F98B425FB}" srcOrd="2" destOrd="0" presId="urn:microsoft.com/office/officeart/2008/layout/HorizontalMultiLevelHierarchy"/>
    <dgm:cxn modelId="{F671B7CD-5004-4C34-A0BE-278CEB1091D9}" type="presParOf" srcId="{69BBD775-0C41-47E0-8B31-E85F98B425FB}" destId="{A3708BA9-95F3-46B0-A977-DF5539A21696}" srcOrd="0" destOrd="0" presId="urn:microsoft.com/office/officeart/2008/layout/HorizontalMultiLevelHierarchy"/>
    <dgm:cxn modelId="{E6BB2268-1BD1-434B-9772-D69B05F7CAA1}" type="presParOf" srcId="{787D6946-4255-4EE5-B7BD-1D52DB53E108}" destId="{26BCF089-CA22-4F00-966A-EF8120365B67}" srcOrd="3" destOrd="0" presId="urn:microsoft.com/office/officeart/2008/layout/HorizontalMultiLevelHierarchy"/>
    <dgm:cxn modelId="{1D7959EB-A5C2-4943-8456-9A6179BD9EC5}" type="presParOf" srcId="{26BCF089-CA22-4F00-966A-EF8120365B67}" destId="{479CA857-E24D-4349-A20A-813B707BD3B6}" srcOrd="0" destOrd="0" presId="urn:microsoft.com/office/officeart/2008/layout/HorizontalMultiLevelHierarchy"/>
    <dgm:cxn modelId="{2DBFC39E-D68A-4F54-8776-1730B39608B1}" type="presParOf" srcId="{26BCF089-CA22-4F00-966A-EF8120365B67}" destId="{0128F1EF-47D1-49EF-AB94-41D2B1CDC56C}" srcOrd="1" destOrd="0" presId="urn:microsoft.com/office/officeart/2008/layout/HorizontalMultiLevelHierarchy"/>
    <dgm:cxn modelId="{9AC49732-B37B-44E8-8C5A-BE5AE0B54985}" type="presParOf" srcId="{787D6946-4255-4EE5-B7BD-1D52DB53E108}" destId="{EB6DCB4E-F71C-4F60-B012-123BD9740AB1}" srcOrd="4" destOrd="0" presId="urn:microsoft.com/office/officeart/2008/layout/HorizontalMultiLevelHierarchy"/>
    <dgm:cxn modelId="{9C4D9956-86BE-4B8C-97A5-82DD312CC8B0}" type="presParOf" srcId="{EB6DCB4E-F71C-4F60-B012-123BD9740AB1}" destId="{3C379886-B5EB-437D-9891-34F99B675BB4}" srcOrd="0" destOrd="0" presId="urn:microsoft.com/office/officeart/2008/layout/HorizontalMultiLevelHierarchy"/>
    <dgm:cxn modelId="{AC7E0723-C979-4636-90B3-8211D02080A9}" type="presParOf" srcId="{787D6946-4255-4EE5-B7BD-1D52DB53E108}" destId="{B04FB9DF-5770-4A5C-8419-6F2111621E86}" srcOrd="5" destOrd="0" presId="urn:microsoft.com/office/officeart/2008/layout/HorizontalMultiLevelHierarchy"/>
    <dgm:cxn modelId="{D563D989-FCD7-4785-88C5-9646199F50E2}" type="presParOf" srcId="{B04FB9DF-5770-4A5C-8419-6F2111621E86}" destId="{AF94C992-544B-405C-9C6B-99A15D241107}" srcOrd="0" destOrd="0" presId="urn:microsoft.com/office/officeart/2008/layout/HorizontalMultiLevelHierarchy"/>
    <dgm:cxn modelId="{7F12BAB2-D530-472E-B877-086A7E4D5E96}" type="presParOf" srcId="{B04FB9DF-5770-4A5C-8419-6F2111621E86}" destId="{78848D7E-BECB-40F8-ABA1-790346B66C45}" srcOrd="1" destOrd="0" presId="urn:microsoft.com/office/officeart/2008/layout/HorizontalMultiLevelHierarchy"/>
    <dgm:cxn modelId="{3CCA6CED-8616-40E9-8A7A-0556200E8066}" type="presParOf" srcId="{787D6946-4255-4EE5-B7BD-1D52DB53E108}" destId="{9553E490-EAAE-4066-A6DF-6E3BF5783ED5}" srcOrd="6" destOrd="0" presId="urn:microsoft.com/office/officeart/2008/layout/HorizontalMultiLevelHierarchy"/>
    <dgm:cxn modelId="{2CD98D77-A80B-4499-B19B-0A23CBC73A28}" type="presParOf" srcId="{9553E490-EAAE-4066-A6DF-6E3BF5783ED5}" destId="{159D672B-CA55-4133-913E-06098B14EC0E}" srcOrd="0" destOrd="0" presId="urn:microsoft.com/office/officeart/2008/layout/HorizontalMultiLevelHierarchy"/>
    <dgm:cxn modelId="{5E1B5E6B-9684-42E6-BAF5-967592D090F0}" type="presParOf" srcId="{787D6946-4255-4EE5-B7BD-1D52DB53E108}" destId="{65771C8E-4F19-462B-A5A8-11029226AB43}" srcOrd="7" destOrd="0" presId="urn:microsoft.com/office/officeart/2008/layout/HorizontalMultiLevelHierarchy"/>
    <dgm:cxn modelId="{61AC5C1F-E678-4DA9-AE06-892B924B683D}" type="presParOf" srcId="{65771C8E-4F19-462B-A5A8-11029226AB43}" destId="{9616F70C-8F0E-4EE7-9086-3564BB544F66}" srcOrd="0" destOrd="0" presId="urn:microsoft.com/office/officeart/2008/layout/HorizontalMultiLevelHierarchy"/>
    <dgm:cxn modelId="{C2B8F297-199F-4410-BAF5-098A0BE7F7AD}" type="presParOf" srcId="{65771C8E-4F19-462B-A5A8-11029226AB43}" destId="{F16557A5-45B0-41AB-BFCC-834BEF61A9E2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7BB08578-9C53-4399-915F-E83CA2EF189F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70D36EC9-511F-434B-B4C4-1A16232B32C5}">
      <dgm:prSet phldrT="[文本]" custT="1"/>
      <dgm:spPr/>
      <dgm:t>
        <a:bodyPr vert="vert"/>
        <a:lstStyle/>
        <a:p>
          <a:r>
            <a:rPr lang="zh-CN" altLang="en-US" sz="4400" dirty="0" smtClean="0"/>
            <a:t>群体主义</a:t>
          </a:r>
          <a:endParaRPr lang="zh-CN" altLang="en-US" sz="4400" dirty="0"/>
        </a:p>
      </dgm:t>
    </dgm:pt>
    <dgm:pt modelId="{88208A05-ECDA-4D45-AD1B-75234D4B3B7E}" type="parTrans" cxnId="{66BD9875-79A0-47B7-A4C5-59C92E24F256}">
      <dgm:prSet/>
      <dgm:spPr/>
      <dgm:t>
        <a:bodyPr/>
        <a:lstStyle/>
        <a:p>
          <a:endParaRPr lang="zh-CN" altLang="en-US"/>
        </a:p>
      </dgm:t>
    </dgm:pt>
    <dgm:pt modelId="{2358C7EC-F3D8-458A-9F8F-61AC400525B4}" type="sibTrans" cxnId="{66BD9875-79A0-47B7-A4C5-59C92E24F256}">
      <dgm:prSet/>
      <dgm:spPr/>
      <dgm:t>
        <a:bodyPr/>
        <a:lstStyle/>
        <a:p>
          <a:endParaRPr lang="zh-CN" altLang="en-US"/>
        </a:p>
      </dgm:t>
    </dgm:pt>
    <dgm:pt modelId="{B9D97B64-7A8B-4D40-AB26-76D96632620A}">
      <dgm:prSet phldrT="[文本]"/>
      <dgm:spPr/>
      <dgm:t>
        <a:bodyPr/>
        <a:lstStyle/>
        <a:p>
          <a:r>
            <a:rPr lang="zh-CN" altLang="en-US" dirty="0" smtClean="0"/>
            <a:t>打招呼方式偏向比较密切的人际关系</a:t>
          </a:r>
          <a:endParaRPr lang="zh-CN" altLang="en-US" dirty="0"/>
        </a:p>
      </dgm:t>
    </dgm:pt>
    <dgm:pt modelId="{D5C64668-DC91-44CD-96E7-0F1E8A0B7070}" type="parTrans" cxnId="{E45C3310-AB6C-4755-BEA3-9DC86FCF7183}">
      <dgm:prSet/>
      <dgm:spPr/>
      <dgm:t>
        <a:bodyPr/>
        <a:lstStyle/>
        <a:p>
          <a:endParaRPr lang="zh-CN" altLang="en-US"/>
        </a:p>
      </dgm:t>
    </dgm:pt>
    <dgm:pt modelId="{5994D23F-6DA9-4C7C-8A46-AC6690C071E2}" type="sibTrans" cxnId="{E45C3310-AB6C-4755-BEA3-9DC86FCF7183}">
      <dgm:prSet/>
      <dgm:spPr/>
      <dgm:t>
        <a:bodyPr/>
        <a:lstStyle/>
        <a:p>
          <a:endParaRPr lang="zh-CN" altLang="en-US"/>
        </a:p>
      </dgm:t>
    </dgm:pt>
    <dgm:pt modelId="{4C9705C5-8754-4A0E-92B5-26F8C3C68EE6}">
      <dgm:prSet phldrT="[文本]"/>
      <dgm:spPr/>
      <dgm:t>
        <a:bodyPr/>
        <a:lstStyle/>
        <a:p>
          <a:r>
            <a:rPr lang="zh-CN" altLang="en-US" dirty="0" smtClean="0"/>
            <a:t>朋友关系比较亲密</a:t>
          </a:r>
          <a:endParaRPr lang="zh-CN" altLang="en-US" dirty="0"/>
        </a:p>
      </dgm:t>
    </dgm:pt>
    <dgm:pt modelId="{201D2AC0-09BF-4FBC-8A39-4195D4F7D9F0}" type="parTrans" cxnId="{747A9A4F-6CFC-4D32-B9C4-B833A7C45DCA}">
      <dgm:prSet/>
      <dgm:spPr/>
      <dgm:t>
        <a:bodyPr/>
        <a:lstStyle/>
        <a:p>
          <a:endParaRPr lang="zh-CN" altLang="en-US"/>
        </a:p>
      </dgm:t>
    </dgm:pt>
    <dgm:pt modelId="{2A1EA57E-1D31-4EAE-AD45-D30953242CF7}" type="sibTrans" cxnId="{747A9A4F-6CFC-4D32-B9C4-B833A7C45DCA}">
      <dgm:prSet/>
      <dgm:spPr/>
      <dgm:t>
        <a:bodyPr/>
        <a:lstStyle/>
        <a:p>
          <a:endParaRPr lang="zh-CN" altLang="en-US"/>
        </a:p>
      </dgm:t>
    </dgm:pt>
    <dgm:pt modelId="{0AB12E1F-4304-4F43-A992-C0A998B9F861}">
      <dgm:prSet phldrT="[文本]"/>
      <dgm:spPr/>
      <dgm:t>
        <a:bodyPr/>
        <a:lstStyle/>
        <a:p>
          <a:r>
            <a:rPr lang="zh-CN" altLang="en-US" dirty="0" smtClean="0"/>
            <a:t>重视别人的看法，讲面子</a:t>
          </a:r>
          <a:endParaRPr lang="zh-CN" altLang="en-US" dirty="0"/>
        </a:p>
      </dgm:t>
    </dgm:pt>
    <dgm:pt modelId="{166F04A7-7D7C-40E2-9A8B-F2C795A4ACCF}" type="parTrans" cxnId="{F691F12A-8284-4054-BD14-3C0736084E21}">
      <dgm:prSet/>
      <dgm:spPr/>
      <dgm:t>
        <a:bodyPr/>
        <a:lstStyle/>
        <a:p>
          <a:endParaRPr lang="zh-CN" altLang="en-US"/>
        </a:p>
      </dgm:t>
    </dgm:pt>
    <dgm:pt modelId="{7230AF2C-1BDB-45DE-B56D-8958E534A65C}" type="sibTrans" cxnId="{F691F12A-8284-4054-BD14-3C0736084E21}">
      <dgm:prSet/>
      <dgm:spPr/>
      <dgm:t>
        <a:bodyPr/>
        <a:lstStyle/>
        <a:p>
          <a:endParaRPr lang="zh-CN" altLang="en-US"/>
        </a:p>
      </dgm:t>
    </dgm:pt>
    <dgm:pt modelId="{34A4EEEC-1297-481A-B014-7E6D8F1ED885}">
      <dgm:prSet phldrT="[文本]"/>
      <dgm:spPr/>
      <dgm:t>
        <a:bodyPr/>
        <a:lstStyle/>
        <a:p>
          <a:r>
            <a:rPr lang="zh-CN" altLang="en-US" dirty="0" smtClean="0"/>
            <a:t>体距较近</a:t>
          </a:r>
          <a:endParaRPr lang="zh-CN" altLang="en-US" dirty="0"/>
        </a:p>
      </dgm:t>
    </dgm:pt>
    <dgm:pt modelId="{E51D5C08-9625-4A85-95AD-757597B67362}" type="parTrans" cxnId="{792723B5-2F3A-44AC-A7EE-9F95F8C863A2}">
      <dgm:prSet/>
      <dgm:spPr/>
      <dgm:t>
        <a:bodyPr/>
        <a:lstStyle/>
        <a:p>
          <a:endParaRPr lang="zh-CN" altLang="en-US"/>
        </a:p>
      </dgm:t>
    </dgm:pt>
    <dgm:pt modelId="{0B851722-473D-4267-973A-D92972F2B440}" type="sibTrans" cxnId="{792723B5-2F3A-44AC-A7EE-9F95F8C863A2}">
      <dgm:prSet/>
      <dgm:spPr/>
      <dgm:t>
        <a:bodyPr/>
        <a:lstStyle/>
        <a:p>
          <a:endParaRPr lang="zh-CN" altLang="en-US"/>
        </a:p>
      </dgm:t>
    </dgm:pt>
    <dgm:pt modelId="{05DAF1B8-E955-493B-8B6F-4084A0B9A5DD}" type="pres">
      <dgm:prSet presAssocID="{7BB08578-9C53-4399-915F-E83CA2EF189F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6A05514B-4B52-4CF3-A67E-AD2566A66B0E}" type="pres">
      <dgm:prSet presAssocID="{70D36EC9-511F-434B-B4C4-1A16232B32C5}" presName="root1" presStyleCnt="0"/>
      <dgm:spPr/>
    </dgm:pt>
    <dgm:pt modelId="{B4A54DEF-45D3-42B8-9C82-B136B7B85D6C}" type="pres">
      <dgm:prSet presAssocID="{70D36EC9-511F-434B-B4C4-1A16232B32C5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88D194F1-24A4-4BBD-8EDC-5DC673927169}" type="pres">
      <dgm:prSet presAssocID="{70D36EC9-511F-434B-B4C4-1A16232B32C5}" presName="level2hierChild" presStyleCnt="0"/>
      <dgm:spPr/>
    </dgm:pt>
    <dgm:pt modelId="{C9877208-8540-47CE-B587-AC8F8A62BEDE}" type="pres">
      <dgm:prSet presAssocID="{D5C64668-DC91-44CD-96E7-0F1E8A0B7070}" presName="conn2-1" presStyleLbl="parChTrans1D2" presStyleIdx="0" presStyleCnt="4"/>
      <dgm:spPr/>
      <dgm:t>
        <a:bodyPr/>
        <a:lstStyle/>
        <a:p>
          <a:endParaRPr lang="zh-CN" altLang="en-US"/>
        </a:p>
      </dgm:t>
    </dgm:pt>
    <dgm:pt modelId="{96367118-419A-4CF8-9F27-933301BB81FE}" type="pres">
      <dgm:prSet presAssocID="{D5C64668-DC91-44CD-96E7-0F1E8A0B7070}" presName="connTx" presStyleLbl="parChTrans1D2" presStyleIdx="0" presStyleCnt="4"/>
      <dgm:spPr/>
      <dgm:t>
        <a:bodyPr/>
        <a:lstStyle/>
        <a:p>
          <a:endParaRPr lang="zh-CN" altLang="en-US"/>
        </a:p>
      </dgm:t>
    </dgm:pt>
    <dgm:pt modelId="{43360622-96E6-40CD-89FA-96177DDCB9FF}" type="pres">
      <dgm:prSet presAssocID="{B9D97B64-7A8B-4D40-AB26-76D96632620A}" presName="root2" presStyleCnt="0"/>
      <dgm:spPr/>
    </dgm:pt>
    <dgm:pt modelId="{C73BAF39-E3F9-4D84-BF59-7FFC77A6F4FA}" type="pres">
      <dgm:prSet presAssocID="{B9D97B64-7A8B-4D40-AB26-76D96632620A}" presName="LevelTwoTextNode" presStyleLbl="node2" presStyleIdx="0" presStyleCnt="4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31C820D0-EBF7-479E-B7CC-B92ED9D7A043}" type="pres">
      <dgm:prSet presAssocID="{B9D97B64-7A8B-4D40-AB26-76D96632620A}" presName="level3hierChild" presStyleCnt="0"/>
      <dgm:spPr/>
    </dgm:pt>
    <dgm:pt modelId="{3931FF42-984C-45F2-BB95-2EA37FEDDF6E}" type="pres">
      <dgm:prSet presAssocID="{201D2AC0-09BF-4FBC-8A39-4195D4F7D9F0}" presName="conn2-1" presStyleLbl="parChTrans1D2" presStyleIdx="1" presStyleCnt="4"/>
      <dgm:spPr/>
      <dgm:t>
        <a:bodyPr/>
        <a:lstStyle/>
        <a:p>
          <a:endParaRPr lang="zh-CN" altLang="en-US"/>
        </a:p>
      </dgm:t>
    </dgm:pt>
    <dgm:pt modelId="{1E5399BA-70C4-4C51-8E2A-BDA8819CD4F6}" type="pres">
      <dgm:prSet presAssocID="{201D2AC0-09BF-4FBC-8A39-4195D4F7D9F0}" presName="connTx" presStyleLbl="parChTrans1D2" presStyleIdx="1" presStyleCnt="4"/>
      <dgm:spPr/>
      <dgm:t>
        <a:bodyPr/>
        <a:lstStyle/>
        <a:p>
          <a:endParaRPr lang="zh-CN" altLang="en-US"/>
        </a:p>
      </dgm:t>
    </dgm:pt>
    <dgm:pt modelId="{6C90B1B9-6A07-4025-ADF4-137BEB86864A}" type="pres">
      <dgm:prSet presAssocID="{4C9705C5-8754-4A0E-92B5-26F8C3C68EE6}" presName="root2" presStyleCnt="0"/>
      <dgm:spPr/>
    </dgm:pt>
    <dgm:pt modelId="{3C0E9F57-F2B9-48B5-A3AB-DABE24758448}" type="pres">
      <dgm:prSet presAssocID="{4C9705C5-8754-4A0E-92B5-26F8C3C68EE6}" presName="LevelTwoTextNode" presStyleLbl="node2" presStyleIdx="1" presStyleCnt="4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CD7E227A-0F08-418C-A74D-5CC175E8F580}" type="pres">
      <dgm:prSet presAssocID="{4C9705C5-8754-4A0E-92B5-26F8C3C68EE6}" presName="level3hierChild" presStyleCnt="0"/>
      <dgm:spPr/>
    </dgm:pt>
    <dgm:pt modelId="{006485CD-20D3-49CF-AE40-C02EC2C56EE8}" type="pres">
      <dgm:prSet presAssocID="{166F04A7-7D7C-40E2-9A8B-F2C795A4ACCF}" presName="conn2-1" presStyleLbl="parChTrans1D2" presStyleIdx="2" presStyleCnt="4"/>
      <dgm:spPr/>
      <dgm:t>
        <a:bodyPr/>
        <a:lstStyle/>
        <a:p>
          <a:endParaRPr lang="zh-CN" altLang="en-US"/>
        </a:p>
      </dgm:t>
    </dgm:pt>
    <dgm:pt modelId="{39D0CAA3-D93B-4B5E-B3CC-652BC711334F}" type="pres">
      <dgm:prSet presAssocID="{166F04A7-7D7C-40E2-9A8B-F2C795A4ACCF}" presName="connTx" presStyleLbl="parChTrans1D2" presStyleIdx="2" presStyleCnt="4"/>
      <dgm:spPr/>
      <dgm:t>
        <a:bodyPr/>
        <a:lstStyle/>
        <a:p>
          <a:endParaRPr lang="zh-CN" altLang="en-US"/>
        </a:p>
      </dgm:t>
    </dgm:pt>
    <dgm:pt modelId="{766360A2-596A-4045-8700-8E9A1F8FF53D}" type="pres">
      <dgm:prSet presAssocID="{0AB12E1F-4304-4F43-A992-C0A998B9F861}" presName="root2" presStyleCnt="0"/>
      <dgm:spPr/>
    </dgm:pt>
    <dgm:pt modelId="{EE8EA3FD-2434-4ED3-9CFB-01E4B6B2A42A}" type="pres">
      <dgm:prSet presAssocID="{0AB12E1F-4304-4F43-A992-C0A998B9F861}" presName="LevelTwoTextNode" presStyleLbl="node2" presStyleIdx="2" presStyleCnt="4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4A52D854-0AB2-4411-8E16-7424E2671BEF}" type="pres">
      <dgm:prSet presAssocID="{0AB12E1F-4304-4F43-A992-C0A998B9F861}" presName="level3hierChild" presStyleCnt="0"/>
      <dgm:spPr/>
    </dgm:pt>
    <dgm:pt modelId="{35658E8B-AE1F-493A-A41B-BE3CB399E44B}" type="pres">
      <dgm:prSet presAssocID="{E51D5C08-9625-4A85-95AD-757597B67362}" presName="conn2-1" presStyleLbl="parChTrans1D2" presStyleIdx="3" presStyleCnt="4"/>
      <dgm:spPr/>
      <dgm:t>
        <a:bodyPr/>
        <a:lstStyle/>
        <a:p>
          <a:endParaRPr lang="zh-CN" altLang="en-US"/>
        </a:p>
      </dgm:t>
    </dgm:pt>
    <dgm:pt modelId="{66DC9F72-46DC-4863-8E1E-99149A3ED5AB}" type="pres">
      <dgm:prSet presAssocID="{E51D5C08-9625-4A85-95AD-757597B67362}" presName="connTx" presStyleLbl="parChTrans1D2" presStyleIdx="3" presStyleCnt="4"/>
      <dgm:spPr/>
      <dgm:t>
        <a:bodyPr/>
        <a:lstStyle/>
        <a:p>
          <a:endParaRPr lang="zh-CN" altLang="en-US"/>
        </a:p>
      </dgm:t>
    </dgm:pt>
    <dgm:pt modelId="{840F4C82-BCE1-4772-9C3E-32C8B00128F8}" type="pres">
      <dgm:prSet presAssocID="{34A4EEEC-1297-481A-B014-7E6D8F1ED885}" presName="root2" presStyleCnt="0"/>
      <dgm:spPr/>
    </dgm:pt>
    <dgm:pt modelId="{9248710C-F04E-4235-B6B2-68504E453CA5}" type="pres">
      <dgm:prSet presAssocID="{34A4EEEC-1297-481A-B014-7E6D8F1ED885}" presName="LevelTwoTextNode" presStyleLbl="node2" presStyleIdx="3" presStyleCnt="4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BD2E5618-B1E5-445A-8861-EEE004591147}" type="pres">
      <dgm:prSet presAssocID="{34A4EEEC-1297-481A-B014-7E6D8F1ED885}" presName="level3hierChild" presStyleCnt="0"/>
      <dgm:spPr/>
    </dgm:pt>
  </dgm:ptLst>
  <dgm:cxnLst>
    <dgm:cxn modelId="{43743152-8EC3-47D1-9F1A-0AF2E8F88A70}" type="presOf" srcId="{0AB12E1F-4304-4F43-A992-C0A998B9F861}" destId="{EE8EA3FD-2434-4ED3-9CFB-01E4B6B2A42A}" srcOrd="0" destOrd="0" presId="urn:microsoft.com/office/officeart/2008/layout/HorizontalMultiLevelHierarchy"/>
    <dgm:cxn modelId="{CE5C5BD0-FC9A-4CB6-B861-0DB3229B56F5}" type="presOf" srcId="{D5C64668-DC91-44CD-96E7-0F1E8A0B7070}" destId="{96367118-419A-4CF8-9F27-933301BB81FE}" srcOrd="1" destOrd="0" presId="urn:microsoft.com/office/officeart/2008/layout/HorizontalMultiLevelHierarchy"/>
    <dgm:cxn modelId="{5317ADDF-2147-46D2-8288-80F7A7A6BF55}" type="presOf" srcId="{E51D5C08-9625-4A85-95AD-757597B67362}" destId="{66DC9F72-46DC-4863-8E1E-99149A3ED5AB}" srcOrd="1" destOrd="0" presId="urn:microsoft.com/office/officeart/2008/layout/HorizontalMultiLevelHierarchy"/>
    <dgm:cxn modelId="{E45C3310-AB6C-4755-BEA3-9DC86FCF7183}" srcId="{70D36EC9-511F-434B-B4C4-1A16232B32C5}" destId="{B9D97B64-7A8B-4D40-AB26-76D96632620A}" srcOrd="0" destOrd="0" parTransId="{D5C64668-DC91-44CD-96E7-0F1E8A0B7070}" sibTransId="{5994D23F-6DA9-4C7C-8A46-AC6690C071E2}"/>
    <dgm:cxn modelId="{792723B5-2F3A-44AC-A7EE-9F95F8C863A2}" srcId="{70D36EC9-511F-434B-B4C4-1A16232B32C5}" destId="{34A4EEEC-1297-481A-B014-7E6D8F1ED885}" srcOrd="3" destOrd="0" parTransId="{E51D5C08-9625-4A85-95AD-757597B67362}" sibTransId="{0B851722-473D-4267-973A-D92972F2B440}"/>
    <dgm:cxn modelId="{747A9A4F-6CFC-4D32-B9C4-B833A7C45DCA}" srcId="{70D36EC9-511F-434B-B4C4-1A16232B32C5}" destId="{4C9705C5-8754-4A0E-92B5-26F8C3C68EE6}" srcOrd="1" destOrd="0" parTransId="{201D2AC0-09BF-4FBC-8A39-4195D4F7D9F0}" sibTransId="{2A1EA57E-1D31-4EAE-AD45-D30953242CF7}"/>
    <dgm:cxn modelId="{81E8930C-B96C-411D-9619-0DF862F0A7EB}" type="presOf" srcId="{4C9705C5-8754-4A0E-92B5-26F8C3C68EE6}" destId="{3C0E9F57-F2B9-48B5-A3AB-DABE24758448}" srcOrd="0" destOrd="0" presId="urn:microsoft.com/office/officeart/2008/layout/HorizontalMultiLevelHierarchy"/>
    <dgm:cxn modelId="{0375FDFB-4724-4151-8E14-1821F69DC9D8}" type="presOf" srcId="{E51D5C08-9625-4A85-95AD-757597B67362}" destId="{35658E8B-AE1F-493A-A41B-BE3CB399E44B}" srcOrd="0" destOrd="0" presId="urn:microsoft.com/office/officeart/2008/layout/HorizontalMultiLevelHierarchy"/>
    <dgm:cxn modelId="{0F42599E-CBEB-4879-92CC-0EF95936C8A9}" type="presOf" srcId="{201D2AC0-09BF-4FBC-8A39-4195D4F7D9F0}" destId="{1E5399BA-70C4-4C51-8E2A-BDA8819CD4F6}" srcOrd="1" destOrd="0" presId="urn:microsoft.com/office/officeart/2008/layout/HorizontalMultiLevelHierarchy"/>
    <dgm:cxn modelId="{F691F12A-8284-4054-BD14-3C0736084E21}" srcId="{70D36EC9-511F-434B-B4C4-1A16232B32C5}" destId="{0AB12E1F-4304-4F43-A992-C0A998B9F861}" srcOrd="2" destOrd="0" parTransId="{166F04A7-7D7C-40E2-9A8B-F2C795A4ACCF}" sibTransId="{7230AF2C-1BDB-45DE-B56D-8958E534A65C}"/>
    <dgm:cxn modelId="{0FD78B62-3122-45ED-9C4F-0D52DC97E7E3}" type="presOf" srcId="{7BB08578-9C53-4399-915F-E83CA2EF189F}" destId="{05DAF1B8-E955-493B-8B6F-4084A0B9A5DD}" srcOrd="0" destOrd="0" presId="urn:microsoft.com/office/officeart/2008/layout/HorizontalMultiLevelHierarchy"/>
    <dgm:cxn modelId="{66BD9875-79A0-47B7-A4C5-59C92E24F256}" srcId="{7BB08578-9C53-4399-915F-E83CA2EF189F}" destId="{70D36EC9-511F-434B-B4C4-1A16232B32C5}" srcOrd="0" destOrd="0" parTransId="{88208A05-ECDA-4D45-AD1B-75234D4B3B7E}" sibTransId="{2358C7EC-F3D8-458A-9F8F-61AC400525B4}"/>
    <dgm:cxn modelId="{B1378DAC-B816-4678-AB40-5E56DDC0ED08}" type="presOf" srcId="{166F04A7-7D7C-40E2-9A8B-F2C795A4ACCF}" destId="{006485CD-20D3-49CF-AE40-C02EC2C56EE8}" srcOrd="0" destOrd="0" presId="urn:microsoft.com/office/officeart/2008/layout/HorizontalMultiLevelHierarchy"/>
    <dgm:cxn modelId="{FB790E0D-BBB5-4428-91AA-8871D59778D5}" type="presOf" srcId="{70D36EC9-511F-434B-B4C4-1A16232B32C5}" destId="{B4A54DEF-45D3-42B8-9C82-B136B7B85D6C}" srcOrd="0" destOrd="0" presId="urn:microsoft.com/office/officeart/2008/layout/HorizontalMultiLevelHierarchy"/>
    <dgm:cxn modelId="{4B811E97-8077-4DD3-8605-2CF83B31E00A}" type="presOf" srcId="{D5C64668-DC91-44CD-96E7-0F1E8A0B7070}" destId="{C9877208-8540-47CE-B587-AC8F8A62BEDE}" srcOrd="0" destOrd="0" presId="urn:microsoft.com/office/officeart/2008/layout/HorizontalMultiLevelHierarchy"/>
    <dgm:cxn modelId="{76455CD2-E36A-44BD-965F-A9E10CC62090}" type="presOf" srcId="{201D2AC0-09BF-4FBC-8A39-4195D4F7D9F0}" destId="{3931FF42-984C-45F2-BB95-2EA37FEDDF6E}" srcOrd="0" destOrd="0" presId="urn:microsoft.com/office/officeart/2008/layout/HorizontalMultiLevelHierarchy"/>
    <dgm:cxn modelId="{1276E228-BEB0-4508-9FF5-0F1F974E404F}" type="presOf" srcId="{166F04A7-7D7C-40E2-9A8B-F2C795A4ACCF}" destId="{39D0CAA3-D93B-4B5E-B3CC-652BC711334F}" srcOrd="1" destOrd="0" presId="urn:microsoft.com/office/officeart/2008/layout/HorizontalMultiLevelHierarchy"/>
    <dgm:cxn modelId="{1B3AB292-7D3F-4F6E-87FC-E01B713190DF}" type="presOf" srcId="{34A4EEEC-1297-481A-B014-7E6D8F1ED885}" destId="{9248710C-F04E-4235-B6B2-68504E453CA5}" srcOrd="0" destOrd="0" presId="urn:microsoft.com/office/officeart/2008/layout/HorizontalMultiLevelHierarchy"/>
    <dgm:cxn modelId="{0CCE3407-672F-4FA3-A72F-54B1F2A69B81}" type="presOf" srcId="{B9D97B64-7A8B-4D40-AB26-76D96632620A}" destId="{C73BAF39-E3F9-4D84-BF59-7FFC77A6F4FA}" srcOrd="0" destOrd="0" presId="urn:microsoft.com/office/officeart/2008/layout/HorizontalMultiLevelHierarchy"/>
    <dgm:cxn modelId="{3E7F5A03-070B-45F9-A65C-7091B0FC7A2E}" type="presParOf" srcId="{05DAF1B8-E955-493B-8B6F-4084A0B9A5DD}" destId="{6A05514B-4B52-4CF3-A67E-AD2566A66B0E}" srcOrd="0" destOrd="0" presId="urn:microsoft.com/office/officeart/2008/layout/HorizontalMultiLevelHierarchy"/>
    <dgm:cxn modelId="{F3CDCC35-59AD-43A9-B86B-1A28D294B68B}" type="presParOf" srcId="{6A05514B-4B52-4CF3-A67E-AD2566A66B0E}" destId="{B4A54DEF-45D3-42B8-9C82-B136B7B85D6C}" srcOrd="0" destOrd="0" presId="urn:microsoft.com/office/officeart/2008/layout/HorizontalMultiLevelHierarchy"/>
    <dgm:cxn modelId="{3E250308-1AE3-4326-B3C2-8EC37466A73F}" type="presParOf" srcId="{6A05514B-4B52-4CF3-A67E-AD2566A66B0E}" destId="{88D194F1-24A4-4BBD-8EDC-5DC673927169}" srcOrd="1" destOrd="0" presId="urn:microsoft.com/office/officeart/2008/layout/HorizontalMultiLevelHierarchy"/>
    <dgm:cxn modelId="{8D4A9484-E44A-44B2-97A7-98A5E750134D}" type="presParOf" srcId="{88D194F1-24A4-4BBD-8EDC-5DC673927169}" destId="{C9877208-8540-47CE-B587-AC8F8A62BEDE}" srcOrd="0" destOrd="0" presId="urn:microsoft.com/office/officeart/2008/layout/HorizontalMultiLevelHierarchy"/>
    <dgm:cxn modelId="{AC951797-6778-4338-82A5-EB6CECBBD2C6}" type="presParOf" srcId="{C9877208-8540-47CE-B587-AC8F8A62BEDE}" destId="{96367118-419A-4CF8-9F27-933301BB81FE}" srcOrd="0" destOrd="0" presId="urn:microsoft.com/office/officeart/2008/layout/HorizontalMultiLevelHierarchy"/>
    <dgm:cxn modelId="{418E1A08-E569-4A42-9186-03D23979584F}" type="presParOf" srcId="{88D194F1-24A4-4BBD-8EDC-5DC673927169}" destId="{43360622-96E6-40CD-89FA-96177DDCB9FF}" srcOrd="1" destOrd="0" presId="urn:microsoft.com/office/officeart/2008/layout/HorizontalMultiLevelHierarchy"/>
    <dgm:cxn modelId="{7887171F-5343-4142-BACB-A39193730F37}" type="presParOf" srcId="{43360622-96E6-40CD-89FA-96177DDCB9FF}" destId="{C73BAF39-E3F9-4D84-BF59-7FFC77A6F4FA}" srcOrd="0" destOrd="0" presId="urn:microsoft.com/office/officeart/2008/layout/HorizontalMultiLevelHierarchy"/>
    <dgm:cxn modelId="{A4DF7E1F-6024-463F-9823-2D32B56AB1C2}" type="presParOf" srcId="{43360622-96E6-40CD-89FA-96177DDCB9FF}" destId="{31C820D0-EBF7-479E-B7CC-B92ED9D7A043}" srcOrd="1" destOrd="0" presId="urn:microsoft.com/office/officeart/2008/layout/HorizontalMultiLevelHierarchy"/>
    <dgm:cxn modelId="{004944C5-9A65-44EC-B8B9-B4D8611D7D1C}" type="presParOf" srcId="{88D194F1-24A4-4BBD-8EDC-5DC673927169}" destId="{3931FF42-984C-45F2-BB95-2EA37FEDDF6E}" srcOrd="2" destOrd="0" presId="urn:microsoft.com/office/officeart/2008/layout/HorizontalMultiLevelHierarchy"/>
    <dgm:cxn modelId="{77A03427-D7E4-47CD-ADE7-01EC032D49D1}" type="presParOf" srcId="{3931FF42-984C-45F2-BB95-2EA37FEDDF6E}" destId="{1E5399BA-70C4-4C51-8E2A-BDA8819CD4F6}" srcOrd="0" destOrd="0" presId="urn:microsoft.com/office/officeart/2008/layout/HorizontalMultiLevelHierarchy"/>
    <dgm:cxn modelId="{86424C9C-DC17-445D-882D-6CB40928D0F3}" type="presParOf" srcId="{88D194F1-24A4-4BBD-8EDC-5DC673927169}" destId="{6C90B1B9-6A07-4025-ADF4-137BEB86864A}" srcOrd="3" destOrd="0" presId="urn:microsoft.com/office/officeart/2008/layout/HorizontalMultiLevelHierarchy"/>
    <dgm:cxn modelId="{D1B40639-1438-46B1-BB36-C7C2B2986E09}" type="presParOf" srcId="{6C90B1B9-6A07-4025-ADF4-137BEB86864A}" destId="{3C0E9F57-F2B9-48B5-A3AB-DABE24758448}" srcOrd="0" destOrd="0" presId="urn:microsoft.com/office/officeart/2008/layout/HorizontalMultiLevelHierarchy"/>
    <dgm:cxn modelId="{9D87F82F-2388-4A62-AD86-BA0192635805}" type="presParOf" srcId="{6C90B1B9-6A07-4025-ADF4-137BEB86864A}" destId="{CD7E227A-0F08-418C-A74D-5CC175E8F580}" srcOrd="1" destOrd="0" presId="urn:microsoft.com/office/officeart/2008/layout/HorizontalMultiLevelHierarchy"/>
    <dgm:cxn modelId="{95855E00-D508-4CB7-8C13-C4987979D9F1}" type="presParOf" srcId="{88D194F1-24A4-4BBD-8EDC-5DC673927169}" destId="{006485CD-20D3-49CF-AE40-C02EC2C56EE8}" srcOrd="4" destOrd="0" presId="urn:microsoft.com/office/officeart/2008/layout/HorizontalMultiLevelHierarchy"/>
    <dgm:cxn modelId="{599EB596-85E6-432B-A7EE-34AA90E7E83F}" type="presParOf" srcId="{006485CD-20D3-49CF-AE40-C02EC2C56EE8}" destId="{39D0CAA3-D93B-4B5E-B3CC-652BC711334F}" srcOrd="0" destOrd="0" presId="urn:microsoft.com/office/officeart/2008/layout/HorizontalMultiLevelHierarchy"/>
    <dgm:cxn modelId="{7B5C3A47-8502-4D95-958F-751530C1C174}" type="presParOf" srcId="{88D194F1-24A4-4BBD-8EDC-5DC673927169}" destId="{766360A2-596A-4045-8700-8E9A1F8FF53D}" srcOrd="5" destOrd="0" presId="urn:microsoft.com/office/officeart/2008/layout/HorizontalMultiLevelHierarchy"/>
    <dgm:cxn modelId="{FE69646B-D461-41C9-B349-B71FDB7100FC}" type="presParOf" srcId="{766360A2-596A-4045-8700-8E9A1F8FF53D}" destId="{EE8EA3FD-2434-4ED3-9CFB-01E4B6B2A42A}" srcOrd="0" destOrd="0" presId="urn:microsoft.com/office/officeart/2008/layout/HorizontalMultiLevelHierarchy"/>
    <dgm:cxn modelId="{A8442FC5-BB01-4DDC-83E2-2FF4AD85C34A}" type="presParOf" srcId="{766360A2-596A-4045-8700-8E9A1F8FF53D}" destId="{4A52D854-0AB2-4411-8E16-7424E2671BEF}" srcOrd="1" destOrd="0" presId="urn:microsoft.com/office/officeart/2008/layout/HorizontalMultiLevelHierarchy"/>
    <dgm:cxn modelId="{28608D23-0677-48D3-B862-32F56FA4A6EB}" type="presParOf" srcId="{88D194F1-24A4-4BBD-8EDC-5DC673927169}" destId="{35658E8B-AE1F-493A-A41B-BE3CB399E44B}" srcOrd="6" destOrd="0" presId="urn:microsoft.com/office/officeart/2008/layout/HorizontalMultiLevelHierarchy"/>
    <dgm:cxn modelId="{C83411CC-16FF-4ECD-8EF9-415837FE3B6D}" type="presParOf" srcId="{35658E8B-AE1F-493A-A41B-BE3CB399E44B}" destId="{66DC9F72-46DC-4863-8E1E-99149A3ED5AB}" srcOrd="0" destOrd="0" presId="urn:microsoft.com/office/officeart/2008/layout/HorizontalMultiLevelHierarchy"/>
    <dgm:cxn modelId="{91509EA4-1A57-4C13-A8E4-9F26B140BD06}" type="presParOf" srcId="{88D194F1-24A4-4BBD-8EDC-5DC673927169}" destId="{840F4C82-BCE1-4772-9C3E-32C8B00128F8}" srcOrd="7" destOrd="0" presId="urn:microsoft.com/office/officeart/2008/layout/HorizontalMultiLevelHierarchy"/>
    <dgm:cxn modelId="{8BC1123B-5574-4CB5-B9CC-3128E9CE4A5C}" type="presParOf" srcId="{840F4C82-BCE1-4772-9C3E-32C8B00128F8}" destId="{9248710C-F04E-4235-B6B2-68504E453CA5}" srcOrd="0" destOrd="0" presId="urn:microsoft.com/office/officeart/2008/layout/HorizontalMultiLevelHierarchy"/>
    <dgm:cxn modelId="{D9490549-120E-42FA-B7F0-2529C39BD534}" type="presParOf" srcId="{840F4C82-BCE1-4772-9C3E-32C8B00128F8}" destId="{BD2E5618-B1E5-445A-8861-EEE004591147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33F2D8-7B31-4F05-9A53-B4996FB1592B}">
      <dsp:nvSpPr>
        <dsp:cNvPr id="0" name=""/>
        <dsp:cNvSpPr/>
      </dsp:nvSpPr>
      <dsp:spPr>
        <a:xfrm>
          <a:off x="4565718" y="2124419"/>
          <a:ext cx="529575" cy="50454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64787" y="0"/>
              </a:lnTo>
              <a:lnTo>
                <a:pt x="264787" y="504549"/>
              </a:lnTo>
              <a:lnTo>
                <a:pt x="529575" y="504549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500" kern="1200"/>
        </a:p>
      </dsp:txBody>
      <dsp:txXfrm>
        <a:off x="4812219" y="2358408"/>
        <a:ext cx="36572" cy="36572"/>
      </dsp:txXfrm>
    </dsp:sp>
    <dsp:sp modelId="{DB68EC8F-4498-462F-AA6F-EE8588D04AC4}">
      <dsp:nvSpPr>
        <dsp:cNvPr id="0" name=""/>
        <dsp:cNvSpPr/>
      </dsp:nvSpPr>
      <dsp:spPr>
        <a:xfrm>
          <a:off x="4565718" y="1619869"/>
          <a:ext cx="529575" cy="504549"/>
        </a:xfrm>
        <a:custGeom>
          <a:avLst/>
          <a:gdLst/>
          <a:ahLst/>
          <a:cxnLst/>
          <a:rect l="0" t="0" r="0" b="0"/>
          <a:pathLst>
            <a:path>
              <a:moveTo>
                <a:pt x="0" y="504549"/>
              </a:moveTo>
              <a:lnTo>
                <a:pt x="264787" y="504549"/>
              </a:lnTo>
              <a:lnTo>
                <a:pt x="264787" y="0"/>
              </a:lnTo>
              <a:lnTo>
                <a:pt x="529575" y="0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500" kern="1200"/>
        </a:p>
      </dsp:txBody>
      <dsp:txXfrm>
        <a:off x="4812219" y="1853858"/>
        <a:ext cx="36572" cy="36572"/>
      </dsp:txXfrm>
    </dsp:sp>
    <dsp:sp modelId="{261061B3-14D1-439C-B20B-3F2854D4A1AB}">
      <dsp:nvSpPr>
        <dsp:cNvPr id="0" name=""/>
        <dsp:cNvSpPr/>
      </dsp:nvSpPr>
      <dsp:spPr>
        <a:xfrm rot="16200000">
          <a:off x="2037659" y="1720779"/>
          <a:ext cx="4248839" cy="80727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305" tIns="27305" rIns="27305" bIns="27305" numCol="1" spcCol="1270" anchor="ctr" anchorCtr="0">
          <a:noAutofit/>
        </a:bodyPr>
        <a:lstStyle/>
        <a:p>
          <a:pPr lvl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4300" kern="1200" dirty="0" smtClean="0"/>
            <a:t>交际能力</a:t>
          </a:r>
          <a:endParaRPr lang="zh-CN" altLang="en-US" sz="4300" kern="1200" dirty="0"/>
        </a:p>
      </dsp:txBody>
      <dsp:txXfrm>
        <a:off x="2037659" y="1720779"/>
        <a:ext cx="4248839" cy="807279"/>
      </dsp:txXfrm>
    </dsp:sp>
    <dsp:sp modelId="{0A72F140-C8AC-48E4-AAE2-173790DEF795}">
      <dsp:nvSpPr>
        <dsp:cNvPr id="0" name=""/>
        <dsp:cNvSpPr/>
      </dsp:nvSpPr>
      <dsp:spPr>
        <a:xfrm>
          <a:off x="5095293" y="1216230"/>
          <a:ext cx="2647876" cy="80727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305" tIns="27305" rIns="27305" bIns="27305" numCol="1" spcCol="1270" anchor="ctr" anchorCtr="0">
          <a:noAutofit/>
        </a:bodyPr>
        <a:lstStyle/>
        <a:p>
          <a:pPr lvl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4300" kern="1200" dirty="0" smtClean="0"/>
            <a:t>语言能力</a:t>
          </a:r>
          <a:endParaRPr lang="zh-CN" altLang="en-US" sz="4300" kern="1200" dirty="0"/>
        </a:p>
      </dsp:txBody>
      <dsp:txXfrm>
        <a:off x="5095293" y="1216230"/>
        <a:ext cx="2647876" cy="807279"/>
      </dsp:txXfrm>
    </dsp:sp>
    <dsp:sp modelId="{B6A55475-1F5A-48A8-9B95-21295B0627FC}">
      <dsp:nvSpPr>
        <dsp:cNvPr id="0" name=""/>
        <dsp:cNvSpPr/>
      </dsp:nvSpPr>
      <dsp:spPr>
        <a:xfrm>
          <a:off x="5095293" y="2225329"/>
          <a:ext cx="2647876" cy="80727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305" tIns="27305" rIns="27305" bIns="27305" numCol="1" spcCol="1270" anchor="ctr" anchorCtr="0">
          <a:noAutofit/>
        </a:bodyPr>
        <a:lstStyle/>
        <a:p>
          <a:pPr lvl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4300" kern="1200" dirty="0" smtClean="0"/>
            <a:t>社交能力</a:t>
          </a:r>
          <a:endParaRPr lang="zh-CN" altLang="en-US" sz="4300" kern="1200" dirty="0"/>
        </a:p>
      </dsp:txBody>
      <dsp:txXfrm>
        <a:off x="5095293" y="2225329"/>
        <a:ext cx="2647876" cy="80727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DC5BFB7-9FBD-4B2D-A609-E35F3F65F2B4}">
      <dsp:nvSpPr>
        <dsp:cNvPr id="0" name=""/>
        <dsp:cNvSpPr/>
      </dsp:nvSpPr>
      <dsp:spPr>
        <a:xfrm>
          <a:off x="0" y="2449067"/>
          <a:ext cx="8959680" cy="83122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184912" rIns="184912" bIns="184912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2600" kern="1200"/>
        </a:p>
      </dsp:txBody>
      <dsp:txXfrm>
        <a:off x="0" y="2449067"/>
        <a:ext cx="2687904" cy="831220"/>
      </dsp:txXfrm>
    </dsp:sp>
    <dsp:sp modelId="{CBFBDCE2-C59D-431D-977D-5BBDBE3479E4}">
      <dsp:nvSpPr>
        <dsp:cNvPr id="0" name=""/>
        <dsp:cNvSpPr/>
      </dsp:nvSpPr>
      <dsp:spPr>
        <a:xfrm>
          <a:off x="0" y="1479310"/>
          <a:ext cx="8959680" cy="83122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184912" rIns="184912" bIns="184912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2600" kern="1200"/>
        </a:p>
      </dsp:txBody>
      <dsp:txXfrm>
        <a:off x="0" y="1479310"/>
        <a:ext cx="2687904" cy="831220"/>
      </dsp:txXfrm>
    </dsp:sp>
    <dsp:sp modelId="{76028BAA-1C96-4997-A439-9E744A2682DB}">
      <dsp:nvSpPr>
        <dsp:cNvPr id="0" name=""/>
        <dsp:cNvSpPr/>
      </dsp:nvSpPr>
      <dsp:spPr>
        <a:xfrm>
          <a:off x="0" y="564505"/>
          <a:ext cx="8959680" cy="83122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6248" tIns="206248" rIns="206248" bIns="206248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2900" kern="1200" dirty="0" smtClean="0"/>
            <a:t>  </a:t>
          </a:r>
          <a:endParaRPr lang="zh-CN" altLang="en-US" sz="2900" kern="1200" dirty="0"/>
        </a:p>
      </dsp:txBody>
      <dsp:txXfrm>
        <a:off x="0" y="564505"/>
        <a:ext cx="2687904" cy="831220"/>
      </dsp:txXfrm>
    </dsp:sp>
    <dsp:sp modelId="{DC2EA89D-7592-4925-9B5B-9BB5AB6EC14B}">
      <dsp:nvSpPr>
        <dsp:cNvPr id="0" name=""/>
        <dsp:cNvSpPr/>
      </dsp:nvSpPr>
      <dsp:spPr>
        <a:xfrm>
          <a:off x="4060044" y="578821"/>
          <a:ext cx="3348300" cy="70556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3200" kern="1200" dirty="0" smtClean="0"/>
            <a:t>交际能力</a:t>
          </a:r>
          <a:endParaRPr lang="zh-CN" altLang="en-US" sz="3200" kern="1200" dirty="0"/>
        </a:p>
      </dsp:txBody>
      <dsp:txXfrm>
        <a:off x="4080709" y="599486"/>
        <a:ext cx="3306970" cy="664230"/>
      </dsp:txXfrm>
    </dsp:sp>
    <dsp:sp modelId="{D2EB1404-C082-49F2-B41A-4494BFD65EE7}">
      <dsp:nvSpPr>
        <dsp:cNvPr id="0" name=""/>
        <dsp:cNvSpPr/>
      </dsp:nvSpPr>
      <dsp:spPr>
        <a:xfrm>
          <a:off x="3320050" y="1284382"/>
          <a:ext cx="2414144" cy="355720"/>
        </a:xfrm>
        <a:custGeom>
          <a:avLst/>
          <a:gdLst/>
          <a:ahLst/>
          <a:cxnLst/>
          <a:rect l="0" t="0" r="0" b="0"/>
          <a:pathLst>
            <a:path>
              <a:moveTo>
                <a:pt x="2414144" y="0"/>
              </a:moveTo>
              <a:lnTo>
                <a:pt x="2414144" y="177860"/>
              </a:lnTo>
              <a:lnTo>
                <a:pt x="0" y="177860"/>
              </a:lnTo>
              <a:lnTo>
                <a:pt x="0" y="355720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36ADD81-FB44-4E8F-9269-D5D573A75ABE}">
      <dsp:nvSpPr>
        <dsp:cNvPr id="0" name=""/>
        <dsp:cNvSpPr/>
      </dsp:nvSpPr>
      <dsp:spPr>
        <a:xfrm>
          <a:off x="2690666" y="1640103"/>
          <a:ext cx="1258768" cy="150428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800" kern="1200" dirty="0" smtClean="0"/>
            <a:t>语言能力</a:t>
          </a:r>
          <a:endParaRPr lang="zh-CN" altLang="en-US" sz="2800" kern="1200" dirty="0"/>
        </a:p>
      </dsp:txBody>
      <dsp:txXfrm>
        <a:off x="2727534" y="1676971"/>
        <a:ext cx="1185032" cy="1430551"/>
      </dsp:txXfrm>
    </dsp:sp>
    <dsp:sp modelId="{DD7DD196-E36F-460D-AD1C-2C67B87F0F02}">
      <dsp:nvSpPr>
        <dsp:cNvPr id="0" name=""/>
        <dsp:cNvSpPr/>
      </dsp:nvSpPr>
      <dsp:spPr>
        <a:xfrm>
          <a:off x="4898273" y="1284382"/>
          <a:ext cx="835921" cy="277073"/>
        </a:xfrm>
        <a:custGeom>
          <a:avLst/>
          <a:gdLst/>
          <a:ahLst/>
          <a:cxnLst/>
          <a:rect l="0" t="0" r="0" b="0"/>
          <a:pathLst>
            <a:path>
              <a:moveTo>
                <a:pt x="835921" y="0"/>
              </a:moveTo>
              <a:lnTo>
                <a:pt x="835921" y="138536"/>
              </a:lnTo>
              <a:lnTo>
                <a:pt x="0" y="138536"/>
              </a:lnTo>
              <a:lnTo>
                <a:pt x="0" y="277073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1B6543E-D833-484F-808F-E3B3C8997AF2}">
      <dsp:nvSpPr>
        <dsp:cNvPr id="0" name=""/>
        <dsp:cNvSpPr/>
      </dsp:nvSpPr>
      <dsp:spPr>
        <a:xfrm>
          <a:off x="4261142" y="1561455"/>
          <a:ext cx="1274260" cy="180692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400" kern="1200" dirty="0" smtClean="0"/>
            <a:t>社会语言学能力</a:t>
          </a:r>
          <a:endParaRPr lang="zh-CN" altLang="en-US" sz="2400" kern="1200" dirty="0"/>
        </a:p>
      </dsp:txBody>
      <dsp:txXfrm>
        <a:off x="4298464" y="1598777"/>
        <a:ext cx="1199616" cy="1732283"/>
      </dsp:txXfrm>
    </dsp:sp>
    <dsp:sp modelId="{E383AB9C-91B3-4985-9234-57BB3D79558C}">
      <dsp:nvSpPr>
        <dsp:cNvPr id="0" name=""/>
        <dsp:cNvSpPr/>
      </dsp:nvSpPr>
      <dsp:spPr>
        <a:xfrm>
          <a:off x="5734195" y="1284382"/>
          <a:ext cx="755361" cy="2770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8536"/>
              </a:lnTo>
              <a:lnTo>
                <a:pt x="755361" y="138536"/>
              </a:lnTo>
              <a:lnTo>
                <a:pt x="755361" y="277073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743A541-C949-427A-90F1-95F64B77E279}">
      <dsp:nvSpPr>
        <dsp:cNvPr id="0" name=""/>
        <dsp:cNvSpPr/>
      </dsp:nvSpPr>
      <dsp:spPr>
        <a:xfrm>
          <a:off x="5847111" y="1561455"/>
          <a:ext cx="1284889" cy="164505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400" kern="1200" dirty="0" smtClean="0"/>
            <a:t>语篇能力</a:t>
          </a:r>
          <a:endParaRPr lang="zh-CN" altLang="en-US" sz="2400" kern="1200" dirty="0"/>
        </a:p>
      </dsp:txBody>
      <dsp:txXfrm>
        <a:off x="5884744" y="1599088"/>
        <a:ext cx="1209623" cy="1569788"/>
      </dsp:txXfrm>
    </dsp:sp>
    <dsp:sp modelId="{566288CE-F58D-43B6-B7FC-6F4C7B444C74}">
      <dsp:nvSpPr>
        <dsp:cNvPr id="0" name=""/>
        <dsp:cNvSpPr/>
      </dsp:nvSpPr>
      <dsp:spPr>
        <a:xfrm>
          <a:off x="5734195" y="1284382"/>
          <a:ext cx="2376521" cy="2770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8536"/>
              </a:lnTo>
              <a:lnTo>
                <a:pt x="2376521" y="138536"/>
              </a:lnTo>
              <a:lnTo>
                <a:pt x="2376521" y="277073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2E86FF3-D930-486F-A45A-8B496862B776}">
      <dsp:nvSpPr>
        <dsp:cNvPr id="0" name=""/>
        <dsp:cNvSpPr/>
      </dsp:nvSpPr>
      <dsp:spPr>
        <a:xfrm>
          <a:off x="7443708" y="1561455"/>
          <a:ext cx="1334015" cy="158871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400" kern="1200" dirty="0" smtClean="0"/>
            <a:t>变通能力</a:t>
          </a:r>
          <a:endParaRPr lang="zh-CN" altLang="en-US" sz="2400" kern="1200" dirty="0"/>
        </a:p>
      </dsp:txBody>
      <dsp:txXfrm>
        <a:off x="7482780" y="1600527"/>
        <a:ext cx="1255871" cy="151057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7D38A8-80AA-465F-81D3-89F499A57FCC}">
      <dsp:nvSpPr>
        <dsp:cNvPr id="0" name=""/>
        <dsp:cNvSpPr/>
      </dsp:nvSpPr>
      <dsp:spPr>
        <a:xfrm rot="16200000">
          <a:off x="3363496" y="948538"/>
          <a:ext cx="2008548" cy="1227435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152400" rIns="137160" bIns="15240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2400" kern="1200" dirty="0" smtClean="0"/>
            <a:t>Sun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2400" kern="1200" dirty="0" smtClean="0"/>
            <a:t>Dove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2400" kern="1200" dirty="0" smtClean="0"/>
            <a:t>fox</a:t>
          </a:r>
          <a:endParaRPr lang="zh-CN" altLang="en-US" sz="2400" kern="1200" dirty="0"/>
        </a:p>
      </dsp:txBody>
      <dsp:txXfrm rot="5400000">
        <a:off x="3813982" y="617911"/>
        <a:ext cx="1167506" cy="1888690"/>
      </dsp:txXfrm>
    </dsp:sp>
    <dsp:sp modelId="{3440413F-DA60-48E9-9B70-1D8E9B6969DA}">
      <dsp:nvSpPr>
        <dsp:cNvPr id="0" name=""/>
        <dsp:cNvSpPr/>
      </dsp:nvSpPr>
      <dsp:spPr>
        <a:xfrm rot="5400000">
          <a:off x="4646667" y="948538"/>
          <a:ext cx="2008548" cy="1227435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52400" rIns="91440" bIns="15240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400" kern="1200" dirty="0" smtClean="0"/>
            <a:t>太阳</a:t>
          </a:r>
          <a:endParaRPr lang="en-US" altLang="zh-CN" sz="2400" kern="1200" dirty="0" smtClean="0"/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400" kern="1200" dirty="0" smtClean="0"/>
            <a:t>鸽子</a:t>
          </a:r>
          <a:endParaRPr lang="en-US" altLang="zh-CN" sz="2400" kern="1200" dirty="0" smtClean="0"/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400" kern="1200" dirty="0" smtClean="0"/>
            <a:t>狐狸</a:t>
          </a:r>
          <a:endParaRPr lang="zh-CN" altLang="en-US" sz="2400" kern="1200" dirty="0"/>
        </a:p>
      </dsp:txBody>
      <dsp:txXfrm rot="-5400000">
        <a:off x="5037224" y="617911"/>
        <a:ext cx="1167506" cy="1888690"/>
      </dsp:txXfrm>
    </dsp:sp>
    <dsp:sp modelId="{AAD96A57-F16A-4F44-9790-C2851B569EB8}">
      <dsp:nvSpPr>
        <dsp:cNvPr id="0" name=""/>
        <dsp:cNvSpPr/>
      </dsp:nvSpPr>
      <dsp:spPr>
        <a:xfrm>
          <a:off x="4367644" y="0"/>
          <a:ext cx="1283171" cy="1283108"/>
        </a:xfrm>
        <a:prstGeom prst="circularArrow">
          <a:avLst>
            <a:gd name="adj1" fmla="val 12500"/>
            <a:gd name="adj2" fmla="val 1142322"/>
            <a:gd name="adj3" fmla="val 20457678"/>
            <a:gd name="adj4" fmla="val 10800000"/>
            <a:gd name="adj5" fmla="val 12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2B3EF99-ACB5-48F7-9112-061125827B11}">
      <dsp:nvSpPr>
        <dsp:cNvPr id="0" name=""/>
        <dsp:cNvSpPr/>
      </dsp:nvSpPr>
      <dsp:spPr>
        <a:xfrm rot="10800000">
          <a:off x="4367644" y="1841091"/>
          <a:ext cx="1283171" cy="1283108"/>
        </a:xfrm>
        <a:prstGeom prst="circularArrow">
          <a:avLst>
            <a:gd name="adj1" fmla="val 12500"/>
            <a:gd name="adj2" fmla="val 1142322"/>
            <a:gd name="adj3" fmla="val 20457678"/>
            <a:gd name="adj4" fmla="val 10800000"/>
            <a:gd name="adj5" fmla="val 12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00D594-4972-490F-B055-47385CB7C26D}">
      <dsp:nvSpPr>
        <dsp:cNvPr id="0" name=""/>
        <dsp:cNvSpPr/>
      </dsp:nvSpPr>
      <dsp:spPr>
        <a:xfrm>
          <a:off x="2442712" y="68036"/>
          <a:ext cx="5133286" cy="2988127"/>
        </a:xfrm>
        <a:prstGeom prst="round2DiagRect">
          <a:avLst>
            <a:gd name="adj1" fmla="val 0"/>
            <a:gd name="adj2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AC42EC9-7FAC-4482-A36C-0510C8A74C77}">
      <dsp:nvSpPr>
        <dsp:cNvPr id="0" name=""/>
        <dsp:cNvSpPr/>
      </dsp:nvSpPr>
      <dsp:spPr>
        <a:xfrm>
          <a:off x="5009356" y="749807"/>
          <a:ext cx="511" cy="1624584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054B6D2-4F0A-468C-B958-82F1E34751B0}">
      <dsp:nvSpPr>
        <dsp:cNvPr id="0" name=""/>
        <dsp:cNvSpPr/>
      </dsp:nvSpPr>
      <dsp:spPr>
        <a:xfrm>
          <a:off x="3220001" y="687323"/>
          <a:ext cx="1661543" cy="1749552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2400" kern="1200" dirty="0" smtClean="0"/>
            <a:t>Owl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2400" kern="1200" dirty="0" smtClean="0"/>
            <a:t>Cricket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2400" kern="1200" dirty="0" smtClean="0"/>
            <a:t>peacock</a:t>
          </a:r>
          <a:endParaRPr lang="zh-CN" altLang="en-US" sz="2400" kern="1200" dirty="0"/>
        </a:p>
      </dsp:txBody>
      <dsp:txXfrm>
        <a:off x="3220001" y="687323"/>
        <a:ext cx="1661543" cy="1749552"/>
      </dsp:txXfrm>
    </dsp:sp>
    <dsp:sp modelId="{B4D0D33D-EE17-4941-B717-22B4AB0CB02F}">
      <dsp:nvSpPr>
        <dsp:cNvPr id="0" name=""/>
        <dsp:cNvSpPr/>
      </dsp:nvSpPr>
      <dsp:spPr>
        <a:xfrm>
          <a:off x="5137167" y="687323"/>
          <a:ext cx="1661543" cy="1749552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400" kern="1200" dirty="0" smtClean="0"/>
            <a:t>猫头鹰</a:t>
          </a:r>
          <a:endParaRPr lang="en-US" altLang="zh-CN" sz="2400" kern="1200" dirty="0" smtClean="0"/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400" kern="1200" dirty="0" smtClean="0"/>
            <a:t>蟋蟀</a:t>
          </a:r>
          <a:endParaRPr lang="en-US" altLang="zh-CN" sz="2400" kern="1200" dirty="0" smtClean="0"/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400" kern="1200" dirty="0" smtClean="0"/>
            <a:t>孔雀</a:t>
          </a:r>
          <a:endParaRPr lang="zh-CN" altLang="en-US" sz="2400" kern="1200" dirty="0"/>
        </a:p>
      </dsp:txBody>
      <dsp:txXfrm>
        <a:off x="5137167" y="687323"/>
        <a:ext cx="1661543" cy="1749552"/>
      </dsp:txXfrm>
    </dsp:sp>
    <dsp:sp modelId="{968FE996-6ED3-44AA-B3F9-CDDC42629689}">
      <dsp:nvSpPr>
        <dsp:cNvPr id="0" name=""/>
        <dsp:cNvSpPr/>
      </dsp:nvSpPr>
      <dsp:spPr>
        <a:xfrm rot="16200000">
          <a:off x="1647951" y="805184"/>
          <a:ext cx="2249424" cy="639055"/>
        </a:xfrm>
        <a:prstGeom prst="rightArrow">
          <a:avLst>
            <a:gd name="adj1" fmla="val 49830"/>
            <a:gd name="adj2" fmla="val 6066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1200" kern="1200"/>
        </a:p>
      </dsp:txBody>
      <dsp:txXfrm>
        <a:off x="1744534" y="1062074"/>
        <a:ext cx="2056258" cy="318441"/>
      </dsp:txXfrm>
    </dsp:sp>
    <dsp:sp modelId="{F8906F17-F09F-4A53-832D-59B248CF90DE}">
      <dsp:nvSpPr>
        <dsp:cNvPr id="0" name=""/>
        <dsp:cNvSpPr/>
      </dsp:nvSpPr>
      <dsp:spPr>
        <a:xfrm rot="5400000">
          <a:off x="6121336" y="1679960"/>
          <a:ext cx="2249424" cy="639055"/>
        </a:xfrm>
        <a:prstGeom prst="rightArrow">
          <a:avLst>
            <a:gd name="adj1" fmla="val 49830"/>
            <a:gd name="adj2" fmla="val 6066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1200" kern="1200"/>
        </a:p>
      </dsp:txBody>
      <dsp:txXfrm>
        <a:off x="6217919" y="1743684"/>
        <a:ext cx="2056258" cy="318441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82CA63-F8C2-48E9-A0A7-D6112E969C5D}">
      <dsp:nvSpPr>
        <dsp:cNvPr id="0" name=""/>
        <dsp:cNvSpPr/>
      </dsp:nvSpPr>
      <dsp:spPr>
        <a:xfrm>
          <a:off x="3198582" y="528553"/>
          <a:ext cx="1976440" cy="131828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63576" rIns="163576" bIns="163576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2300" kern="1200" dirty="0" smtClean="0"/>
            <a:t>dragon</a:t>
          </a:r>
          <a:endParaRPr lang="zh-CN" altLang="en-US" sz="2300" kern="1200" dirty="0"/>
        </a:p>
      </dsp:txBody>
      <dsp:txXfrm>
        <a:off x="3514812" y="528553"/>
        <a:ext cx="1660210" cy="1318286"/>
      </dsp:txXfrm>
    </dsp:sp>
    <dsp:sp modelId="{EA348A67-B3F7-43A1-AB92-0B337F7A7377}">
      <dsp:nvSpPr>
        <dsp:cNvPr id="0" name=""/>
        <dsp:cNvSpPr/>
      </dsp:nvSpPr>
      <dsp:spPr>
        <a:xfrm>
          <a:off x="3198582" y="1846839"/>
          <a:ext cx="1976440" cy="131828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63576" rIns="163576" bIns="163576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2300" kern="1200" dirty="0" smtClean="0"/>
            <a:t>intellectual</a:t>
          </a:r>
          <a:endParaRPr lang="zh-CN" altLang="en-US" sz="2300" kern="1200" dirty="0"/>
        </a:p>
      </dsp:txBody>
      <dsp:txXfrm>
        <a:off x="3514812" y="1846839"/>
        <a:ext cx="1660210" cy="1318286"/>
      </dsp:txXfrm>
    </dsp:sp>
    <dsp:sp modelId="{8F277D9C-A028-4B79-8B11-FE9EC0B619DC}">
      <dsp:nvSpPr>
        <dsp:cNvPr id="0" name=""/>
        <dsp:cNvSpPr/>
      </dsp:nvSpPr>
      <dsp:spPr>
        <a:xfrm>
          <a:off x="3198582" y="3165126"/>
          <a:ext cx="1976440" cy="131828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63576" rIns="163576" bIns="163576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2300" kern="1200" dirty="0" smtClean="0"/>
            <a:t>propaganda</a:t>
          </a:r>
          <a:endParaRPr lang="zh-CN" altLang="en-US" sz="2300" kern="1200" dirty="0"/>
        </a:p>
      </dsp:txBody>
      <dsp:txXfrm>
        <a:off x="3514812" y="3165126"/>
        <a:ext cx="1660210" cy="1318286"/>
      </dsp:txXfrm>
    </dsp:sp>
    <dsp:sp modelId="{1286D697-1459-4701-A8E9-6F569B8FA640}">
      <dsp:nvSpPr>
        <dsp:cNvPr id="0" name=""/>
        <dsp:cNvSpPr/>
      </dsp:nvSpPr>
      <dsp:spPr>
        <a:xfrm>
          <a:off x="2144480" y="1502"/>
          <a:ext cx="1317627" cy="131762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3600" kern="1200" dirty="0" smtClean="0"/>
            <a:t>英语</a:t>
          </a:r>
          <a:endParaRPr lang="zh-CN" altLang="en-US" sz="3600" kern="1200" dirty="0"/>
        </a:p>
      </dsp:txBody>
      <dsp:txXfrm>
        <a:off x="2337442" y="194464"/>
        <a:ext cx="931703" cy="931703"/>
      </dsp:txXfrm>
    </dsp:sp>
    <dsp:sp modelId="{E9236197-7DF4-46E4-967B-5BE624CEFB9B}">
      <dsp:nvSpPr>
        <dsp:cNvPr id="0" name=""/>
        <dsp:cNvSpPr/>
      </dsp:nvSpPr>
      <dsp:spPr>
        <a:xfrm>
          <a:off x="6492650" y="528553"/>
          <a:ext cx="1976440" cy="131828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63576" rIns="163576" bIns="163576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300" kern="1200" dirty="0" smtClean="0"/>
            <a:t>龙</a:t>
          </a:r>
          <a:endParaRPr lang="zh-CN" altLang="en-US" sz="2300" kern="1200" dirty="0"/>
        </a:p>
      </dsp:txBody>
      <dsp:txXfrm>
        <a:off x="6808881" y="528553"/>
        <a:ext cx="1660210" cy="1318286"/>
      </dsp:txXfrm>
    </dsp:sp>
    <dsp:sp modelId="{E9671872-4B1A-4223-95EB-42E3B57CF088}">
      <dsp:nvSpPr>
        <dsp:cNvPr id="0" name=""/>
        <dsp:cNvSpPr/>
      </dsp:nvSpPr>
      <dsp:spPr>
        <a:xfrm>
          <a:off x="6492650" y="1846839"/>
          <a:ext cx="1976440" cy="131828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63576" rIns="163576" bIns="163576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300" kern="1200" dirty="0" smtClean="0"/>
            <a:t>知识分子</a:t>
          </a:r>
          <a:endParaRPr lang="zh-CN" altLang="en-US" sz="2300" kern="1200" dirty="0"/>
        </a:p>
      </dsp:txBody>
      <dsp:txXfrm>
        <a:off x="6808881" y="1846839"/>
        <a:ext cx="1660210" cy="1318286"/>
      </dsp:txXfrm>
    </dsp:sp>
    <dsp:sp modelId="{1A199A42-C229-41B9-8AD2-F5D710D37AB9}">
      <dsp:nvSpPr>
        <dsp:cNvPr id="0" name=""/>
        <dsp:cNvSpPr/>
      </dsp:nvSpPr>
      <dsp:spPr>
        <a:xfrm>
          <a:off x="6492650" y="3165126"/>
          <a:ext cx="1976440" cy="131828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63576" rIns="163576" bIns="163576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300" kern="1200" dirty="0" smtClean="0"/>
            <a:t>宣传</a:t>
          </a:r>
          <a:endParaRPr lang="zh-CN" altLang="en-US" sz="2300" kern="1200" dirty="0"/>
        </a:p>
      </dsp:txBody>
      <dsp:txXfrm>
        <a:off x="6808881" y="3165126"/>
        <a:ext cx="1660210" cy="1318286"/>
      </dsp:txXfrm>
    </dsp:sp>
    <dsp:sp modelId="{82F81E51-F4F1-4E98-B625-EC7C4F92C86F}">
      <dsp:nvSpPr>
        <dsp:cNvPr id="0" name=""/>
        <dsp:cNvSpPr/>
      </dsp:nvSpPr>
      <dsp:spPr>
        <a:xfrm>
          <a:off x="5438548" y="1502"/>
          <a:ext cx="1317627" cy="131762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3600" kern="1200" dirty="0" smtClean="0"/>
            <a:t>汉语</a:t>
          </a:r>
          <a:endParaRPr lang="zh-CN" altLang="en-US" sz="3600" kern="1200" dirty="0"/>
        </a:p>
      </dsp:txBody>
      <dsp:txXfrm>
        <a:off x="5631510" y="194464"/>
        <a:ext cx="931703" cy="931703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14E815-9517-4CCD-B96D-DE4D668DD5BA}">
      <dsp:nvSpPr>
        <dsp:cNvPr id="0" name=""/>
        <dsp:cNvSpPr/>
      </dsp:nvSpPr>
      <dsp:spPr>
        <a:xfrm>
          <a:off x="4451062" y="945"/>
          <a:ext cx="1116587" cy="72578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200" kern="1200" dirty="0" smtClean="0"/>
            <a:t>服务员</a:t>
          </a:r>
          <a:endParaRPr lang="zh-CN" altLang="en-US" sz="2200" kern="1200" dirty="0"/>
        </a:p>
      </dsp:txBody>
      <dsp:txXfrm>
        <a:off x="4486492" y="36375"/>
        <a:ext cx="1045727" cy="654921"/>
      </dsp:txXfrm>
    </dsp:sp>
    <dsp:sp modelId="{14870803-6950-4727-A0D4-4965E390CF67}">
      <dsp:nvSpPr>
        <dsp:cNvPr id="0" name=""/>
        <dsp:cNvSpPr/>
      </dsp:nvSpPr>
      <dsp:spPr>
        <a:xfrm>
          <a:off x="3811092" y="363836"/>
          <a:ext cx="2396527" cy="2396527"/>
        </a:xfrm>
        <a:custGeom>
          <a:avLst/>
          <a:gdLst/>
          <a:ahLst/>
          <a:cxnLst/>
          <a:rect l="0" t="0" r="0" b="0"/>
          <a:pathLst>
            <a:path>
              <a:moveTo>
                <a:pt x="1910454" y="234614"/>
              </a:moveTo>
              <a:arcTo wR="1198263" hR="1198263" stAng="18387990" swAng="1632481"/>
            </a:path>
          </a:pathLst>
        </a:custGeom>
        <a:noFill/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F226DFB-E6D9-479B-B73D-29FEABA7D019}">
      <dsp:nvSpPr>
        <dsp:cNvPr id="0" name=""/>
        <dsp:cNvSpPr/>
      </dsp:nvSpPr>
      <dsp:spPr>
        <a:xfrm>
          <a:off x="5649325" y="1199209"/>
          <a:ext cx="1116587" cy="72578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200" kern="1200" dirty="0" smtClean="0"/>
            <a:t>师傅</a:t>
          </a:r>
          <a:endParaRPr lang="zh-CN" altLang="en-US" sz="2200" kern="1200" dirty="0"/>
        </a:p>
      </dsp:txBody>
      <dsp:txXfrm>
        <a:off x="5684755" y="1234639"/>
        <a:ext cx="1045727" cy="654921"/>
      </dsp:txXfrm>
    </dsp:sp>
    <dsp:sp modelId="{C08F291D-EFBE-48E2-80C7-16B67BB3348C}">
      <dsp:nvSpPr>
        <dsp:cNvPr id="0" name=""/>
        <dsp:cNvSpPr/>
      </dsp:nvSpPr>
      <dsp:spPr>
        <a:xfrm>
          <a:off x="3811092" y="363836"/>
          <a:ext cx="2396527" cy="2396527"/>
        </a:xfrm>
        <a:custGeom>
          <a:avLst/>
          <a:gdLst/>
          <a:ahLst/>
          <a:cxnLst/>
          <a:rect l="0" t="0" r="0" b="0"/>
          <a:pathLst>
            <a:path>
              <a:moveTo>
                <a:pt x="2272254" y="1729657"/>
              </a:moveTo>
              <a:arcTo wR="1198263" hR="1198263" stAng="1579529" swAng="1632481"/>
            </a:path>
          </a:pathLst>
        </a:custGeom>
        <a:noFill/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B5DAFCE-7E6F-48B9-AE79-AF9C127D7F62}">
      <dsp:nvSpPr>
        <dsp:cNvPr id="0" name=""/>
        <dsp:cNvSpPr/>
      </dsp:nvSpPr>
      <dsp:spPr>
        <a:xfrm>
          <a:off x="4451062" y="2397472"/>
          <a:ext cx="1116587" cy="72578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200" kern="1200" dirty="0" smtClean="0"/>
            <a:t>小姐</a:t>
          </a:r>
          <a:endParaRPr lang="zh-CN" altLang="en-US" sz="2200" kern="1200" dirty="0"/>
        </a:p>
      </dsp:txBody>
      <dsp:txXfrm>
        <a:off x="4486492" y="2432902"/>
        <a:ext cx="1045727" cy="654921"/>
      </dsp:txXfrm>
    </dsp:sp>
    <dsp:sp modelId="{2470E6F6-131D-4093-A4D8-5BDF63AE95ED}">
      <dsp:nvSpPr>
        <dsp:cNvPr id="0" name=""/>
        <dsp:cNvSpPr/>
      </dsp:nvSpPr>
      <dsp:spPr>
        <a:xfrm>
          <a:off x="3811092" y="363836"/>
          <a:ext cx="2396527" cy="2396527"/>
        </a:xfrm>
        <a:custGeom>
          <a:avLst/>
          <a:gdLst/>
          <a:ahLst/>
          <a:cxnLst/>
          <a:rect l="0" t="0" r="0" b="0"/>
          <a:pathLst>
            <a:path>
              <a:moveTo>
                <a:pt x="486072" y="2161912"/>
              </a:moveTo>
              <a:arcTo wR="1198263" hR="1198263" stAng="7587990" swAng="1632481"/>
            </a:path>
          </a:pathLst>
        </a:custGeom>
        <a:noFill/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861344-3F52-4014-AECB-574FEF376A87}">
      <dsp:nvSpPr>
        <dsp:cNvPr id="0" name=""/>
        <dsp:cNvSpPr/>
      </dsp:nvSpPr>
      <dsp:spPr>
        <a:xfrm>
          <a:off x="3252798" y="1199209"/>
          <a:ext cx="1116587" cy="72578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200" kern="1200" dirty="0" smtClean="0"/>
            <a:t>美女</a:t>
          </a:r>
          <a:endParaRPr lang="zh-CN" altLang="en-US" sz="2200" kern="1200" dirty="0"/>
        </a:p>
      </dsp:txBody>
      <dsp:txXfrm>
        <a:off x="3288228" y="1234639"/>
        <a:ext cx="1045727" cy="654921"/>
      </dsp:txXfrm>
    </dsp:sp>
    <dsp:sp modelId="{62C6A7E2-183A-4869-9391-0E6519EEFB01}">
      <dsp:nvSpPr>
        <dsp:cNvPr id="0" name=""/>
        <dsp:cNvSpPr/>
      </dsp:nvSpPr>
      <dsp:spPr>
        <a:xfrm>
          <a:off x="3811092" y="363836"/>
          <a:ext cx="2396527" cy="2396527"/>
        </a:xfrm>
        <a:custGeom>
          <a:avLst/>
          <a:gdLst/>
          <a:ahLst/>
          <a:cxnLst/>
          <a:rect l="0" t="0" r="0" b="0"/>
          <a:pathLst>
            <a:path>
              <a:moveTo>
                <a:pt x="124272" y="666869"/>
              </a:moveTo>
              <a:arcTo wR="1198263" hR="1198263" stAng="12379529" swAng="1632481"/>
            </a:path>
          </a:pathLst>
        </a:custGeom>
        <a:noFill/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33CA04-B81A-4F70-BA8E-29F577544525}">
      <dsp:nvSpPr>
        <dsp:cNvPr id="0" name=""/>
        <dsp:cNvSpPr/>
      </dsp:nvSpPr>
      <dsp:spPr>
        <a:xfrm rot="5400000">
          <a:off x="6103342" y="-2178373"/>
          <a:ext cx="1780141" cy="6582035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64770" rIns="129540" bIns="6477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2000" kern="1200" dirty="0" smtClean="0"/>
            <a:t>非语言手段</a:t>
          </a:r>
          <a:endParaRPr lang="zh-CN" alt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2000" kern="1200" dirty="0" smtClean="0"/>
            <a:t>中性词语（</a:t>
          </a:r>
          <a:r>
            <a:rPr lang="en-US" altLang="zh-CN" sz="2000" kern="1200" dirty="0" smtClean="0"/>
            <a:t>Hi, </a:t>
          </a:r>
          <a:r>
            <a:rPr lang="en-US" altLang="zh-CN" sz="2000" kern="1200" dirty="0" err="1" smtClean="0"/>
            <a:t>hello,etc</a:t>
          </a:r>
          <a:r>
            <a:rPr lang="en-US" altLang="zh-CN" sz="2000" kern="1200" dirty="0" smtClean="0"/>
            <a:t>.)</a:t>
          </a:r>
          <a:endParaRPr lang="zh-CN" altLang="en-US" sz="20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zh-CN" altLang="en-US" sz="1700" kern="1200" dirty="0"/>
        </a:p>
      </dsp:txBody>
      <dsp:txXfrm rot="-5400000">
        <a:off x="3702396" y="309472"/>
        <a:ext cx="6495136" cy="1606343"/>
      </dsp:txXfrm>
    </dsp:sp>
    <dsp:sp modelId="{A03DBE08-7531-4D97-BAE3-682CE260CB69}">
      <dsp:nvSpPr>
        <dsp:cNvPr id="0" name=""/>
        <dsp:cNvSpPr/>
      </dsp:nvSpPr>
      <dsp:spPr>
        <a:xfrm>
          <a:off x="0" y="55"/>
          <a:ext cx="3702395" cy="222517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4790" tIns="112395" rIns="224790" bIns="112395" numCol="1" spcCol="1270" anchor="ctr" anchorCtr="0">
          <a:noAutofit/>
        </a:bodyPr>
        <a:lstStyle/>
        <a:p>
          <a:pPr lvl="0" algn="ctr" defTabSz="2622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5900" kern="1200" dirty="0" smtClean="0"/>
            <a:t>英语国家</a:t>
          </a:r>
          <a:endParaRPr lang="zh-CN" altLang="en-US" sz="5900" kern="1200" dirty="0"/>
        </a:p>
      </dsp:txBody>
      <dsp:txXfrm>
        <a:off x="108624" y="108679"/>
        <a:ext cx="3485147" cy="2007928"/>
      </dsp:txXfrm>
    </dsp:sp>
    <dsp:sp modelId="{2D56DFEA-3A6B-4FCC-B779-C0EB802F60E8}">
      <dsp:nvSpPr>
        <dsp:cNvPr id="0" name=""/>
        <dsp:cNvSpPr/>
      </dsp:nvSpPr>
      <dsp:spPr>
        <a:xfrm rot="5400000">
          <a:off x="6103342" y="158061"/>
          <a:ext cx="1780141" cy="6582035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2000" kern="1200" dirty="0" smtClean="0"/>
            <a:t>非语言手段</a:t>
          </a:r>
          <a:endParaRPr lang="zh-CN" alt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2000" kern="1200" dirty="0" smtClean="0"/>
            <a:t>中性词语（你好，您早）</a:t>
          </a:r>
          <a:endParaRPr lang="zh-CN" alt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2000" kern="1200" dirty="0" smtClean="0"/>
            <a:t>称呼对方（李先生，张总）</a:t>
          </a:r>
          <a:endParaRPr lang="zh-CN" alt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2000" kern="1200" dirty="0" smtClean="0"/>
            <a:t>根据当时情况发问（出去呀，上网哪）</a:t>
          </a:r>
          <a:endParaRPr lang="zh-CN" altLang="en-US" sz="2000" kern="1200" dirty="0"/>
        </a:p>
      </dsp:txBody>
      <dsp:txXfrm rot="-5400000">
        <a:off x="3702396" y="2645907"/>
        <a:ext cx="6495136" cy="1606343"/>
      </dsp:txXfrm>
    </dsp:sp>
    <dsp:sp modelId="{D06AE79E-BB0A-45A6-A25B-5CFAF6C0A023}">
      <dsp:nvSpPr>
        <dsp:cNvPr id="0" name=""/>
        <dsp:cNvSpPr/>
      </dsp:nvSpPr>
      <dsp:spPr>
        <a:xfrm>
          <a:off x="0" y="2336491"/>
          <a:ext cx="3702395" cy="222517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4790" tIns="112395" rIns="224790" bIns="112395" numCol="1" spcCol="1270" anchor="ctr" anchorCtr="0">
          <a:noAutofit/>
        </a:bodyPr>
        <a:lstStyle/>
        <a:p>
          <a:pPr lvl="0" algn="ctr" defTabSz="2622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5900" kern="1200" dirty="0" smtClean="0"/>
            <a:t>中国</a:t>
          </a:r>
          <a:endParaRPr lang="zh-CN" altLang="en-US" sz="5900" kern="1200" dirty="0"/>
        </a:p>
      </dsp:txBody>
      <dsp:txXfrm>
        <a:off x="108624" y="2445115"/>
        <a:ext cx="3485147" cy="2007928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553E490-EAAE-4066-A6DF-6E3BF5783ED5}">
      <dsp:nvSpPr>
        <dsp:cNvPr id="0" name=""/>
        <dsp:cNvSpPr/>
      </dsp:nvSpPr>
      <dsp:spPr>
        <a:xfrm>
          <a:off x="4715404" y="2330067"/>
          <a:ext cx="580839" cy="166017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90419" y="0"/>
              </a:lnTo>
              <a:lnTo>
                <a:pt x="290419" y="1660172"/>
              </a:lnTo>
              <a:lnTo>
                <a:pt x="580839" y="1660172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600" kern="1200"/>
        </a:p>
      </dsp:txBody>
      <dsp:txXfrm>
        <a:off x="4961852" y="3116182"/>
        <a:ext cx="87942" cy="87942"/>
      </dsp:txXfrm>
    </dsp:sp>
    <dsp:sp modelId="{EB6DCB4E-F71C-4F60-B012-123BD9740AB1}">
      <dsp:nvSpPr>
        <dsp:cNvPr id="0" name=""/>
        <dsp:cNvSpPr/>
      </dsp:nvSpPr>
      <dsp:spPr>
        <a:xfrm>
          <a:off x="4715404" y="2330067"/>
          <a:ext cx="580839" cy="55339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90419" y="0"/>
              </a:lnTo>
              <a:lnTo>
                <a:pt x="290419" y="553390"/>
              </a:lnTo>
              <a:lnTo>
                <a:pt x="580839" y="553390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500" kern="1200"/>
        </a:p>
      </dsp:txBody>
      <dsp:txXfrm>
        <a:off x="4985767" y="2586706"/>
        <a:ext cx="40112" cy="40112"/>
      </dsp:txXfrm>
    </dsp:sp>
    <dsp:sp modelId="{69BBD775-0C41-47E0-8B31-E85F98B425FB}">
      <dsp:nvSpPr>
        <dsp:cNvPr id="0" name=""/>
        <dsp:cNvSpPr/>
      </dsp:nvSpPr>
      <dsp:spPr>
        <a:xfrm>
          <a:off x="4715404" y="1776676"/>
          <a:ext cx="580839" cy="553390"/>
        </a:xfrm>
        <a:custGeom>
          <a:avLst/>
          <a:gdLst/>
          <a:ahLst/>
          <a:cxnLst/>
          <a:rect l="0" t="0" r="0" b="0"/>
          <a:pathLst>
            <a:path>
              <a:moveTo>
                <a:pt x="0" y="553390"/>
              </a:moveTo>
              <a:lnTo>
                <a:pt x="290419" y="553390"/>
              </a:lnTo>
              <a:lnTo>
                <a:pt x="290419" y="0"/>
              </a:lnTo>
              <a:lnTo>
                <a:pt x="580839" y="0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500" kern="1200"/>
        </a:p>
      </dsp:txBody>
      <dsp:txXfrm>
        <a:off x="4985767" y="2033315"/>
        <a:ext cx="40112" cy="40112"/>
      </dsp:txXfrm>
    </dsp:sp>
    <dsp:sp modelId="{0CDE3E14-47BC-4C21-AF34-5F9749F8913A}">
      <dsp:nvSpPr>
        <dsp:cNvPr id="0" name=""/>
        <dsp:cNvSpPr/>
      </dsp:nvSpPr>
      <dsp:spPr>
        <a:xfrm>
          <a:off x="4715404" y="669894"/>
          <a:ext cx="580839" cy="1660172"/>
        </a:xfrm>
        <a:custGeom>
          <a:avLst/>
          <a:gdLst/>
          <a:ahLst/>
          <a:cxnLst/>
          <a:rect l="0" t="0" r="0" b="0"/>
          <a:pathLst>
            <a:path>
              <a:moveTo>
                <a:pt x="0" y="1660172"/>
              </a:moveTo>
              <a:lnTo>
                <a:pt x="290419" y="1660172"/>
              </a:lnTo>
              <a:lnTo>
                <a:pt x="290419" y="0"/>
              </a:lnTo>
              <a:lnTo>
                <a:pt x="580839" y="0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600" kern="1200"/>
        </a:p>
      </dsp:txBody>
      <dsp:txXfrm>
        <a:off x="4961852" y="1456009"/>
        <a:ext cx="87942" cy="87942"/>
      </dsp:txXfrm>
    </dsp:sp>
    <dsp:sp modelId="{E5606DEC-2ABD-4D0B-A025-AF064005EBC8}">
      <dsp:nvSpPr>
        <dsp:cNvPr id="0" name=""/>
        <dsp:cNvSpPr/>
      </dsp:nvSpPr>
      <dsp:spPr>
        <a:xfrm rot="16200000">
          <a:off x="1942624" y="1887354"/>
          <a:ext cx="4660134" cy="88542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4800" kern="1200" dirty="0" smtClean="0"/>
            <a:t>个体主义</a:t>
          </a:r>
          <a:endParaRPr lang="zh-CN" altLang="en-US" sz="4800" kern="1200" dirty="0"/>
        </a:p>
      </dsp:txBody>
      <dsp:txXfrm>
        <a:off x="1942624" y="1887354"/>
        <a:ext cx="4660134" cy="885425"/>
      </dsp:txXfrm>
    </dsp:sp>
    <dsp:sp modelId="{A248D577-BC29-468F-BE76-E045FB02751B}">
      <dsp:nvSpPr>
        <dsp:cNvPr id="0" name=""/>
        <dsp:cNvSpPr/>
      </dsp:nvSpPr>
      <dsp:spPr>
        <a:xfrm>
          <a:off x="5296243" y="227181"/>
          <a:ext cx="2904195" cy="88542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500" kern="1200" dirty="0" smtClean="0"/>
            <a:t>打招呼方式中性</a:t>
          </a:r>
          <a:endParaRPr lang="zh-CN" altLang="en-US" sz="2500" kern="1200" dirty="0"/>
        </a:p>
      </dsp:txBody>
      <dsp:txXfrm>
        <a:off x="5296243" y="227181"/>
        <a:ext cx="2904195" cy="885425"/>
      </dsp:txXfrm>
    </dsp:sp>
    <dsp:sp modelId="{479CA857-E24D-4349-A20A-813B707BD3B6}">
      <dsp:nvSpPr>
        <dsp:cNvPr id="0" name=""/>
        <dsp:cNvSpPr/>
      </dsp:nvSpPr>
      <dsp:spPr>
        <a:xfrm>
          <a:off x="5296243" y="1333963"/>
          <a:ext cx="2904195" cy="88542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500" kern="1200" dirty="0" smtClean="0"/>
            <a:t>朋友关系中保持独立</a:t>
          </a:r>
          <a:endParaRPr lang="zh-CN" altLang="en-US" sz="2500" kern="1200" dirty="0"/>
        </a:p>
      </dsp:txBody>
      <dsp:txXfrm>
        <a:off x="5296243" y="1333963"/>
        <a:ext cx="2904195" cy="885425"/>
      </dsp:txXfrm>
    </dsp:sp>
    <dsp:sp modelId="{AF94C992-544B-405C-9C6B-99A15D241107}">
      <dsp:nvSpPr>
        <dsp:cNvPr id="0" name=""/>
        <dsp:cNvSpPr/>
      </dsp:nvSpPr>
      <dsp:spPr>
        <a:xfrm>
          <a:off x="5296243" y="2440745"/>
          <a:ext cx="2904195" cy="88542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500" kern="1200" dirty="0" smtClean="0"/>
            <a:t>不过分重视别人看法</a:t>
          </a:r>
          <a:endParaRPr lang="zh-CN" altLang="en-US" sz="2500" kern="1200" dirty="0"/>
        </a:p>
      </dsp:txBody>
      <dsp:txXfrm>
        <a:off x="5296243" y="2440745"/>
        <a:ext cx="2904195" cy="885425"/>
      </dsp:txXfrm>
    </dsp:sp>
    <dsp:sp modelId="{9616F70C-8F0E-4EE7-9086-3564BB544F66}">
      <dsp:nvSpPr>
        <dsp:cNvPr id="0" name=""/>
        <dsp:cNvSpPr/>
      </dsp:nvSpPr>
      <dsp:spPr>
        <a:xfrm>
          <a:off x="5296243" y="3547527"/>
          <a:ext cx="2904195" cy="88542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500" kern="1200" dirty="0" smtClean="0"/>
            <a:t>保持一定的体距</a:t>
          </a:r>
          <a:endParaRPr lang="zh-CN" altLang="en-US" sz="2500" kern="1200" dirty="0"/>
        </a:p>
      </dsp:txBody>
      <dsp:txXfrm>
        <a:off x="5296243" y="3547527"/>
        <a:ext cx="2904195" cy="885425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5658E8B-AE1F-493A-A41B-BE3CB399E44B}">
      <dsp:nvSpPr>
        <dsp:cNvPr id="0" name=""/>
        <dsp:cNvSpPr/>
      </dsp:nvSpPr>
      <dsp:spPr>
        <a:xfrm>
          <a:off x="4587436" y="2352100"/>
          <a:ext cx="586331" cy="167587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93165" y="0"/>
              </a:lnTo>
              <a:lnTo>
                <a:pt x="293165" y="1675871"/>
              </a:lnTo>
              <a:lnTo>
                <a:pt x="586331" y="1675871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600" kern="1200"/>
        </a:p>
      </dsp:txBody>
      <dsp:txXfrm>
        <a:off x="4836215" y="3145649"/>
        <a:ext cx="88774" cy="88774"/>
      </dsp:txXfrm>
    </dsp:sp>
    <dsp:sp modelId="{006485CD-20D3-49CF-AE40-C02EC2C56EE8}">
      <dsp:nvSpPr>
        <dsp:cNvPr id="0" name=""/>
        <dsp:cNvSpPr/>
      </dsp:nvSpPr>
      <dsp:spPr>
        <a:xfrm>
          <a:off x="4587436" y="2352100"/>
          <a:ext cx="586331" cy="5586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93165" y="0"/>
              </a:lnTo>
              <a:lnTo>
                <a:pt x="293165" y="558623"/>
              </a:lnTo>
              <a:lnTo>
                <a:pt x="586331" y="558623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500" kern="1200"/>
        </a:p>
      </dsp:txBody>
      <dsp:txXfrm>
        <a:off x="4860356" y="2611166"/>
        <a:ext cx="40492" cy="40492"/>
      </dsp:txXfrm>
    </dsp:sp>
    <dsp:sp modelId="{3931FF42-984C-45F2-BB95-2EA37FEDDF6E}">
      <dsp:nvSpPr>
        <dsp:cNvPr id="0" name=""/>
        <dsp:cNvSpPr/>
      </dsp:nvSpPr>
      <dsp:spPr>
        <a:xfrm>
          <a:off x="4587436" y="1793477"/>
          <a:ext cx="586331" cy="558623"/>
        </a:xfrm>
        <a:custGeom>
          <a:avLst/>
          <a:gdLst/>
          <a:ahLst/>
          <a:cxnLst/>
          <a:rect l="0" t="0" r="0" b="0"/>
          <a:pathLst>
            <a:path>
              <a:moveTo>
                <a:pt x="0" y="558623"/>
              </a:moveTo>
              <a:lnTo>
                <a:pt x="293165" y="558623"/>
              </a:lnTo>
              <a:lnTo>
                <a:pt x="293165" y="0"/>
              </a:lnTo>
              <a:lnTo>
                <a:pt x="586331" y="0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500" kern="1200"/>
        </a:p>
      </dsp:txBody>
      <dsp:txXfrm>
        <a:off x="4860356" y="2052542"/>
        <a:ext cx="40492" cy="40492"/>
      </dsp:txXfrm>
    </dsp:sp>
    <dsp:sp modelId="{C9877208-8540-47CE-B587-AC8F8A62BEDE}">
      <dsp:nvSpPr>
        <dsp:cNvPr id="0" name=""/>
        <dsp:cNvSpPr/>
      </dsp:nvSpPr>
      <dsp:spPr>
        <a:xfrm>
          <a:off x="4587436" y="676229"/>
          <a:ext cx="586331" cy="1675871"/>
        </a:xfrm>
        <a:custGeom>
          <a:avLst/>
          <a:gdLst/>
          <a:ahLst/>
          <a:cxnLst/>
          <a:rect l="0" t="0" r="0" b="0"/>
          <a:pathLst>
            <a:path>
              <a:moveTo>
                <a:pt x="0" y="1675871"/>
              </a:moveTo>
              <a:lnTo>
                <a:pt x="293165" y="1675871"/>
              </a:lnTo>
              <a:lnTo>
                <a:pt x="293165" y="0"/>
              </a:lnTo>
              <a:lnTo>
                <a:pt x="586331" y="0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600" kern="1200"/>
        </a:p>
      </dsp:txBody>
      <dsp:txXfrm>
        <a:off x="4836215" y="1469778"/>
        <a:ext cx="88774" cy="88774"/>
      </dsp:txXfrm>
    </dsp:sp>
    <dsp:sp modelId="{B4A54DEF-45D3-42B8-9C82-B136B7B85D6C}">
      <dsp:nvSpPr>
        <dsp:cNvPr id="0" name=""/>
        <dsp:cNvSpPr/>
      </dsp:nvSpPr>
      <dsp:spPr>
        <a:xfrm rot="16200000">
          <a:off x="1788436" y="1905201"/>
          <a:ext cx="4704201" cy="8937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4800" kern="1200" dirty="0" smtClean="0"/>
            <a:t>群体主义</a:t>
          </a:r>
          <a:endParaRPr lang="zh-CN" altLang="en-US" sz="4800" kern="1200" dirty="0"/>
        </a:p>
      </dsp:txBody>
      <dsp:txXfrm>
        <a:off x="1788436" y="1905201"/>
        <a:ext cx="4704201" cy="893798"/>
      </dsp:txXfrm>
    </dsp:sp>
    <dsp:sp modelId="{C73BAF39-E3F9-4D84-BF59-7FFC77A6F4FA}">
      <dsp:nvSpPr>
        <dsp:cNvPr id="0" name=""/>
        <dsp:cNvSpPr/>
      </dsp:nvSpPr>
      <dsp:spPr>
        <a:xfrm>
          <a:off x="5173768" y="229329"/>
          <a:ext cx="2931658" cy="8937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500" kern="1200" dirty="0" smtClean="0"/>
            <a:t>打招呼方式偏向比较密切的人际关系</a:t>
          </a:r>
          <a:endParaRPr lang="zh-CN" altLang="en-US" sz="2500" kern="1200" dirty="0"/>
        </a:p>
      </dsp:txBody>
      <dsp:txXfrm>
        <a:off x="5173768" y="229329"/>
        <a:ext cx="2931658" cy="893798"/>
      </dsp:txXfrm>
    </dsp:sp>
    <dsp:sp modelId="{3C0E9F57-F2B9-48B5-A3AB-DABE24758448}">
      <dsp:nvSpPr>
        <dsp:cNvPr id="0" name=""/>
        <dsp:cNvSpPr/>
      </dsp:nvSpPr>
      <dsp:spPr>
        <a:xfrm>
          <a:off x="5173768" y="1346577"/>
          <a:ext cx="2931658" cy="8937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500" kern="1200" dirty="0" smtClean="0"/>
            <a:t>朋友关系比较亲密</a:t>
          </a:r>
          <a:endParaRPr lang="zh-CN" altLang="en-US" sz="2500" kern="1200" dirty="0"/>
        </a:p>
      </dsp:txBody>
      <dsp:txXfrm>
        <a:off x="5173768" y="1346577"/>
        <a:ext cx="2931658" cy="893798"/>
      </dsp:txXfrm>
    </dsp:sp>
    <dsp:sp modelId="{EE8EA3FD-2434-4ED3-9CFB-01E4B6B2A42A}">
      <dsp:nvSpPr>
        <dsp:cNvPr id="0" name=""/>
        <dsp:cNvSpPr/>
      </dsp:nvSpPr>
      <dsp:spPr>
        <a:xfrm>
          <a:off x="5173768" y="2463825"/>
          <a:ext cx="2931658" cy="8937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500" kern="1200" dirty="0" smtClean="0"/>
            <a:t>重视别人的看法，讲面子</a:t>
          </a:r>
          <a:endParaRPr lang="zh-CN" altLang="en-US" sz="2500" kern="1200" dirty="0"/>
        </a:p>
      </dsp:txBody>
      <dsp:txXfrm>
        <a:off x="5173768" y="2463825"/>
        <a:ext cx="2931658" cy="893798"/>
      </dsp:txXfrm>
    </dsp:sp>
    <dsp:sp modelId="{9248710C-F04E-4235-B6B2-68504E453CA5}">
      <dsp:nvSpPr>
        <dsp:cNvPr id="0" name=""/>
        <dsp:cNvSpPr/>
      </dsp:nvSpPr>
      <dsp:spPr>
        <a:xfrm>
          <a:off x="5173768" y="3581073"/>
          <a:ext cx="2931658" cy="8937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500" kern="1200" dirty="0" smtClean="0"/>
            <a:t>体距较近</a:t>
          </a:r>
          <a:endParaRPr lang="zh-CN" altLang="en-US" sz="2500" kern="1200" dirty="0"/>
        </a:p>
      </dsp:txBody>
      <dsp:txXfrm>
        <a:off x="5173768" y="3581073"/>
        <a:ext cx="2931658" cy="89379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9/layout/ReverseList">
  <dgm:title val=""/>
  <dgm:desc val=""/>
  <dgm:catLst>
    <dgm:cat type="relationship" pri="38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clrData>
  <dgm:layoutNode name="Name0">
    <dgm:varLst>
      <dgm:chMax val="2"/>
      <dgm:chPref val="2"/>
      <dgm:animLvl val="lvl"/>
    </dgm:varLst>
    <dgm:choose name="Name1">
      <dgm:if name="Name2" axis="ch" ptType="node" func="cnt" op="lte" val="1">
        <dgm:alg type="composite">
          <dgm:param type="ar" val="0.9993"/>
        </dgm:alg>
      </dgm:if>
      <dgm:else name="Name3">
        <dgm:alg type="composite">
          <dgm:param type="ar" val="0.8036"/>
        </dgm:alg>
      </dgm:else>
    </dgm:choose>
    <dgm:shape xmlns:r="http://schemas.openxmlformats.org/officeDocument/2006/relationships" r:blip="">
      <dgm:adjLst/>
    </dgm:shape>
    <dgm:choose name="Name4">
      <dgm:if name="Name5" axis="ch" ptType="node" func="cnt" op="lte" val="1">
        <dgm:constrLst>
          <dgm:constr type="primFontSz" for="des" ptType="node" op="equ" val="65"/>
          <dgm:constr type="l" for="ch" forName="LeftNode" refType="w" fact="0"/>
          <dgm:constr type="t" for="ch" forName="LeftNode" refType="h" fact="0.25"/>
          <dgm:constr type="w" for="ch" forName="LeftNode" refType="w" fact="0.5"/>
          <dgm:constr type="h" for="ch" forName="LeftNode" refType="h"/>
          <dgm:constr type="l" for="ch" forName="LeftText" refType="w" fact="0"/>
          <dgm:constr type="t" for="ch" forName="LeftText" refType="h" fact="0.25"/>
          <dgm:constr type="w" for="ch" forName="LeftText" refType="w" fact="0.5"/>
          <dgm:constr type="h" for="ch" forName="LeftText" refType="h"/>
        </dgm:constrLst>
      </dgm:if>
      <dgm:else name="Name6">
        <dgm:constrLst>
          <dgm:constr type="primFontSz" for="des" ptType="node" op="equ" val="65"/>
          <dgm:constr type="l" for="ch" forName="LeftNode" refType="w" fact="0"/>
          <dgm:constr type="t" for="ch" forName="LeftNode" refType="h" fact="0.1786"/>
          <dgm:constr type="w" for="ch" forName="LeftNode" refType="w" fact="0.4889"/>
          <dgm:constr type="h" for="ch" forName="LeftNode" refType="h" fact="0.6429"/>
          <dgm:constr type="l" for="ch" forName="LeftText" refType="w" fact="0"/>
          <dgm:constr type="t" for="ch" forName="LeftText" refType="h" fact="0.1786"/>
          <dgm:constr type="w" for="ch" forName="LeftText" refType="w" fact="0.4889"/>
          <dgm:constr type="h" for="ch" forName="LeftText" refType="h" fact="0.6429"/>
          <dgm:constr type="l" for="ch" forName="RightNode" refType="w" fact="0.5111"/>
          <dgm:constr type="t" for="ch" forName="RightNode" refType="h" fact="0.1786"/>
          <dgm:constr type="w" for="ch" forName="RightNode" refType="w" fact="0.4889"/>
          <dgm:constr type="h" for="ch" forName="RightNode" refType="h" fact="0.6429"/>
          <dgm:constr type="l" for="ch" forName="RightText" refType="w" fact="0.5111"/>
          <dgm:constr type="t" for="ch" forName="RightText" refType="h" fact="0.1786"/>
          <dgm:constr type="w" for="ch" forName="RightText" refType="w" fact="0.4889"/>
          <dgm:constr type="h" for="ch" forName="RightText" refType="h" fact="0.6429"/>
          <dgm:constr type="l" for="ch" forName="TopArrow" refType="w" fact="0.2444"/>
          <dgm:constr type="t" for="ch" forName="TopArrow" refType="h" fact="0"/>
          <dgm:constr type="w" for="ch" forName="TopArrow" refType="w" fact="0.5111"/>
          <dgm:constr type="h" for="ch" forName="TopArrow" refType="h" fact="0.4107"/>
          <dgm:constr type="l" for="ch" forName="BottomArrow" refType="w" fact="0.2444"/>
          <dgm:constr type="t" for="ch" forName="BottomArrow" refType="h" fact="0.5893"/>
          <dgm:constr type="w" for="ch" forName="BottomArrow" refType="w" fact="0.5111"/>
          <dgm:constr type="h" for="ch" forName="BottomArrow" refType="h" fact="0.4107"/>
        </dgm:constrLst>
      </dgm:else>
    </dgm:choose>
    <dgm:choose name="Name7">
      <dgm:if name="Name8" axis="ch" ptType="node" func="cnt" op="gte" val="1">
        <dgm:layoutNode name="LeftText" styleLbl="revTx" moveWith="LeftNode">
          <dgm:varLst>
            <dgm:bulletEnabled val="1"/>
          </dgm:varLst>
          <dgm:alg type="tx">
            <dgm:param type="txAnchorVert" val="t"/>
            <dgm:param type="parTxLTRAlign" val="l"/>
          </dgm:alg>
          <dgm:choose name="Name9">
            <dgm:if name="Name10" axis="ch" ptType="node" func="cnt" op="lte" val="1">
              <dgm:shape xmlns:r="http://schemas.openxmlformats.org/officeDocument/2006/relationships" type="round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5"/>
                <dgm:constr type="bMarg" refType="primFontSz" fact="0.5"/>
              </dgm:constrLst>
            </dgm:if>
            <dgm:else name="Name11">
              <dgm:shape xmlns:r="http://schemas.openxmlformats.org/officeDocument/2006/relationships" rot="270" type="round2Same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45"/>
                <dgm:constr type="tMarg" refType="primFontSz" fact="0.5"/>
                <dgm:constr type="bMarg" refType="primFontSz" fact="0.5"/>
              </dgm:constrLst>
            </dgm:else>
          </dgm:choose>
          <dgm:ruleLst>
            <dgm:rule type="primFontSz" val="5" fact="NaN" max="NaN"/>
          </dgm:ruleLst>
        </dgm:layoutNode>
        <dgm:layoutNode name="LeftNode" styleLbl="bgImgPlace1">
          <dgm:varLst>
            <dgm:chMax val="2"/>
            <dgm:chPref val="2"/>
          </dgm:varLst>
          <dgm:alg type="sp"/>
          <dgm:choose name="Name12">
            <dgm:if name="Name13" axis="ch" ptType="node" func="cnt" op="lte" val="1">
              <dgm:shape xmlns:r="http://schemas.openxmlformats.org/officeDocument/2006/relationships" type="roundRect" r:blip="">
                <dgm:adjLst>
                  <dgm:adj idx="1" val="0.1667"/>
                  <dgm:adj idx="2" val="0"/>
                </dgm:adjLst>
              </dgm:shape>
            </dgm:if>
            <dgm:else name="Name14">
              <dgm:shape xmlns:r="http://schemas.openxmlformats.org/officeDocument/2006/relationships" rot="270" type="round2SameRect" r:blip="">
                <dgm:adjLst>
                  <dgm:adj idx="1" val="0.1667"/>
                  <dgm:adj idx="2" val="0"/>
                </dgm:adjLst>
              </dgm:shape>
            </dgm:else>
          </dgm:choose>
          <dgm:presOf axis="ch desOrSelf" ptType="node node" st="1 1" cnt="1 0"/>
        </dgm:layoutNode>
        <dgm:choose name="Name15">
          <dgm:if name="Name16" axis="ch" ptType="node" func="cnt" op="gte" val="2">
            <dgm:layoutNode name="RightText" styleLbl="revTx" moveWith="RightNode">
              <dgm:varLst>
                <dgm:bulletEnabled val="1"/>
              </dgm:varLst>
              <dgm:alg type="tx">
                <dgm:param type="txAnchorVert" val="t"/>
                <dgm:param type="parTxLTRAlign" val="l"/>
              </dgm:alg>
              <dgm:shape xmlns:r="http://schemas.openxmlformats.org/officeDocument/2006/relationships" rot="90" type="round2Same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2 1" cnt="1 0"/>
              <dgm:constrLst>
                <dgm:constr type="lMarg" refType="primFontSz" fact="0.45"/>
                <dgm:constr type="rMarg" refType="primFontSz" fact="0.3"/>
                <dgm:constr type="tMarg" refType="primFontSz" fact="0.5"/>
                <dgm:constr type="bMarg" refType="primFontSz" fact="0.5"/>
              </dgm:constrLst>
              <dgm:ruleLst>
                <dgm:rule type="primFontSz" val="5" fact="NaN" max="NaN"/>
              </dgm:ruleLst>
            </dgm:layoutNode>
            <dgm:layoutNode name="RightNode" styleLbl="bgImgPlace1">
              <dgm:varLst>
                <dgm:chMax val="0"/>
                <dgm:chPref val="0"/>
              </dgm:varLst>
              <dgm:alg type="sp"/>
              <dgm:shape xmlns:r="http://schemas.openxmlformats.org/officeDocument/2006/relationships" rot="90" type="round2SameRect" r:blip="">
                <dgm:adjLst>
                  <dgm:adj idx="1" val="0.1667"/>
                  <dgm:adj idx="2" val="0"/>
                </dgm:adjLst>
              </dgm:shape>
              <dgm:presOf axis="ch desOrSelf" ptType="node node" st="2 1" cnt="1 0"/>
            </dgm:layoutNode>
            <dgm:layoutNode name="TopArrow">
              <dgm:alg type="sp"/>
              <dgm:shape xmlns:r="http://schemas.openxmlformats.org/officeDocument/2006/relationships" type="circularArrow" r:blip="">
                <dgm:adjLst>
                  <dgm:adj idx="1" val="0.125"/>
                  <dgm:adj idx="2" val="19.0387"/>
                  <dgm:adj idx="3" val="-19.0387"/>
                  <dgm:adj idx="4" val="180"/>
                  <dgm:adj idx="5" val="0.125"/>
                </dgm:adjLst>
              </dgm:shape>
              <dgm:presOf/>
            </dgm:layoutNode>
            <dgm:layoutNode name="BottomArrow">
              <dgm:alg type="sp"/>
              <dgm:shape xmlns:r="http://schemas.openxmlformats.org/officeDocument/2006/relationships" rot="180" type="circularArrow" r:blip="">
                <dgm:adjLst>
                  <dgm:adj idx="1" val="0.125"/>
                  <dgm:adj idx="2" val="19.0387"/>
                  <dgm:adj idx="3" val="-19.0387"/>
                  <dgm:adj idx="4" val="180"/>
                  <dgm:adj idx="5" val="0.125"/>
                </dgm:adjLst>
              </dgm:shape>
              <dgm:presOf/>
            </dgm:layoutNode>
          </dgm:if>
          <dgm:else name="Name17"/>
        </dgm:choose>
      </dgm:if>
      <dgm:else name="Name18"/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9/3/layout/OpposingIdeas">
  <dgm:title val=""/>
  <dgm:desc val=""/>
  <dgm:catLst>
    <dgm:cat type="relationship" pri="34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30" srcId="0" destId="10" srcOrd="0" destOrd="0"/>
        <dgm:cxn modelId="12" srcId="10" destId="11" srcOrd="0" destOrd="0"/>
        <dgm:cxn modelId="40" srcId="0" destId="20" srcOrd="1" destOrd="0"/>
        <dgm:cxn modelId="22" srcId="20" destId="2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30" srcId="0" destId="10" srcOrd="0" destOrd="0"/>
        <dgm:cxn modelId="12" srcId="10" destId="11" srcOrd="0" destOrd="0"/>
        <dgm:cxn modelId="4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30" srcId="0" destId="10" srcOrd="0" destOrd="0"/>
        <dgm:cxn modelId="12" srcId="10" destId="11" srcOrd="0" destOrd="0"/>
        <dgm:cxn modelId="40" srcId="0" destId="20" srcOrd="1" destOrd="0"/>
        <dgm:cxn modelId="22" srcId="20" destId="21" srcOrd="0" destOrd="0"/>
      </dgm:cxnLst>
      <dgm:bg/>
      <dgm:whole/>
    </dgm:dataModel>
  </dgm:clrData>
  <dgm:layoutNode name="Name0">
    <dgm:varLst>
      <dgm:chMax val="2"/>
      <dgm:dir/>
      <dgm:animOne val="branch"/>
      <dgm:animLvl val="lvl"/>
      <dgm:resizeHandles val="exact"/>
    </dgm:varLst>
    <dgm:choose name="Name1">
      <dgm:if name="Name2" axis="ch" ptType="node" func="cnt" op="lte" val="1">
        <dgm:alg type="composite">
          <dgm:param type="ar" val="0.9928"/>
        </dgm:alg>
      </dgm:if>
      <dgm:else name="Name3">
        <dgm:alg type="composite">
          <dgm:param type="ar" val="1.6364"/>
        </dgm:alg>
      </dgm:else>
    </dgm:choose>
    <dgm:shape xmlns:r="http://schemas.openxmlformats.org/officeDocument/2006/relationships" r:blip="">
      <dgm:adjLst/>
    </dgm:shape>
    <dgm:choose name="Name4">
      <dgm:if name="Name5" func="var" arg="dir" op="equ" val="norm">
        <dgm:choose name="Name6">
          <dgm:if name="Name7" axis="ch" ptType="node" func="cnt" op="lte" val="1">
            <dgm:constrLst>
              <dgm:constr type="primFontSz" for="des" forName="ParentText1" op="equ" val="65"/>
              <dgm:constr type="primFontSz" for="des" forName="ParentText2" refType="primFontSz" refFor="des" refForName="ParentText1" op="equ"/>
              <dgm:constr type="primFontSz" for="des" forName="ChildText1" op="equ" val="65"/>
              <dgm:constr type="primFontSz" for="des" forName="ChildText2" refType="primFontSz" refFor="des" refForName="ChildText1" op="equ"/>
              <dgm:constr type="l" for="ch" forName="ChildText1" refType="w" fact="0.2963"/>
              <dgm:constr type="t" for="ch" forName="ChildText1" refType="h" fact="0.2722"/>
              <dgm:constr type="w" for="ch" forName="ChildText1" refType="w" fact="0.6534"/>
              <dgm:constr type="h" for="ch" forName="ChildText1" refType="h" fact="0.6682"/>
              <dgm:constr type="l" for="ch" forName="Background" refType="w" fact="0.246"/>
              <dgm:constr type="t" for="ch" forName="Background" refType="h" fact="0.2125"/>
              <dgm:constr type="w" for="ch" forName="Background" refType="w" fact="0.754"/>
              <dgm:constr type="h" for="ch" forName="Background" refType="h" fact="0.7875"/>
              <dgm:constr type="l" for="ch" forName="ParentText1" refType="w" fact="0"/>
              <dgm:constr type="t" for="ch" forName="ParentText1" refType="h" fact="0"/>
              <dgm:constr type="w" for="ch" forName="ParentText1" refType="w" fact="0.234"/>
              <dgm:constr type="h" for="ch" forName="ParentText1" refType="h" fact="0.8713"/>
              <dgm:constr type="l" for="ch" forName="ParentShape1" refType="w" fact="0"/>
              <dgm:constr type="t" for="ch" forName="ParentShape1" refType="h" fact="0"/>
              <dgm:constr type="w" for="ch" forName="ParentShape1" refType="w" fact="0.234"/>
              <dgm:constr type="h" for="ch" forName="ParentShape1" refType="h" fact="0.8713"/>
            </dgm:constrLst>
          </dgm:if>
          <dgm:else name="Name8">
            <dgm:constrLst>
              <dgm:constr type="primFontSz" for="des" forName="ParentText1" op="equ" val="65"/>
              <dgm:constr type="primFontSz" for="des" forName="ParentText2" refType="primFontSz" refFor="des" refForName="ParentText1" op="equ"/>
              <dgm:constr type="primFontSz" for="des" forName="ChildText1" op="equ" val="65"/>
              <dgm:constr type="primFontSz" for="des" forName="ChildText2" refType="primFontSz" refFor="des" refForName="ChildText1" op="equ"/>
              <dgm:constr type="l" for="ch" forName="ChildText1" refType="w" fact="0.15"/>
              <dgm:constr type="t" for="ch" forName="ChildText1" refType="h" fact="0.22"/>
              <dgm:constr type="w" for="ch" forName="ChildText1" refType="w" fact="0.325"/>
              <dgm:constr type="h" for="ch" forName="ChildText1" refType="h" fact="0.56"/>
              <dgm:constr type="l" for="ch" forName="ChildText2" refType="w" fact="0.525"/>
              <dgm:constr type="t" for="ch" forName="ChildText2" refType="h" fact="0.22"/>
              <dgm:constr type="w" for="ch" forName="ChildText2" refType="w" fact="0.325"/>
              <dgm:constr type="h" for="ch" forName="ChildText2" refType="h" fact="0.56"/>
              <dgm:constr type="l" for="ch" forName="Background" refType="w" fact="0.125"/>
              <dgm:constr type="t" for="ch" forName="Background" refType="h" fact="0.17"/>
              <dgm:constr type="w" for="ch" forName="Background" refType="w" fact="0.75"/>
              <dgm:constr type="h" for="ch" forName="Background" refType="h" fact="0.66"/>
              <dgm:constr type="l" for="ch" forName="ParentText1" refType="w" fact="0"/>
              <dgm:constr type="t" for="ch" forName="ParentText1" refType="h" fact="0"/>
              <dgm:constr type="w" for="ch" forName="ParentText1" refType="w" fact="0.125"/>
              <dgm:constr type="h" for="ch" forName="ParentText1" refType="h" fact="0.72"/>
              <dgm:constr type="l" for="ch" forName="ParentShape1" refType="w" fact="0"/>
              <dgm:constr type="t" for="ch" forName="ParentShape1" refType="h" fact="0"/>
              <dgm:constr type="w" for="ch" forName="ParentShape1" refType="w" fact="0.125"/>
              <dgm:constr type="h" for="ch" forName="ParentShape1" refType="h" fact="0.72"/>
              <dgm:constr type="l" for="ch" forName="ParentText2" refType="w" fact="0.875"/>
              <dgm:constr type="t" for="ch" forName="ParentText2" refType="h" fact="0.28"/>
              <dgm:constr type="w" for="ch" forName="ParentText2" refType="w" fact="0.125"/>
              <dgm:constr type="h" for="ch" forName="ParentText2" refType="h" fact="0.72"/>
              <dgm:constr type="l" for="ch" forName="ParentShape2" refType="w" fact="0.875"/>
              <dgm:constr type="t" for="ch" forName="ParentShape2" refType="h" fact="0.28"/>
              <dgm:constr type="w" for="ch" forName="ParentShape2" refType="w" fact="0.125"/>
              <dgm:constr type="h" for="ch" forName="ParentShape2" refType="h" fact="0.72"/>
              <dgm:constr type="l" for="ch" forName="Divider" refType="w" fact="0.5"/>
              <dgm:constr type="t" for="ch" forName="Divider" refType="h" fact="0.24"/>
              <dgm:constr type="w" for="ch" forName="Divider" refType="w" fact="0.0001"/>
              <dgm:constr type="h" for="ch" forName="Divider" refType="h" fact="0.52"/>
            </dgm:constrLst>
          </dgm:else>
        </dgm:choose>
      </dgm:if>
      <dgm:else name="Name9">
        <dgm:choose name="Name10">
          <dgm:if name="Name11" axis="ch" ptType="node" func="cnt" op="lte" val="1">
            <dgm:constrLst>
              <dgm:constr type="primFontSz" for="des" forName="ParentText1" op="equ" val="65"/>
              <dgm:constr type="primFontSz" for="des" forName="ParentText2" refType="primFontSz" refFor="des" refForName="ParentText1" op="equ"/>
              <dgm:constr type="primFontSz" for="des" forName="ChildText1" op="equ" val="65"/>
              <dgm:constr type="primFontSz" for="des" forName="ChildText2" refType="primFontSz" refFor="des" refForName="ChildText1" op="equ"/>
              <dgm:constr type="r" for="ch" forName="ChildText1" refType="w" fact="-0.2455"/>
              <dgm:constr type="t" for="ch" forName="ChildText1" refType="h" fact="0.2651"/>
              <dgm:constr type="w" for="ch" forName="ChildText1" refType="w" fact="0.5351"/>
              <dgm:constr type="h" for="ch" forName="ChildText1" refType="h" fact="0.56"/>
              <dgm:constr type="r" for="ch" forName="Background" refType="w" fact="-0.246"/>
              <dgm:constr type="t" for="ch" forName="Background" refType="h" fact="0.2125"/>
              <dgm:constr type="w" for="ch" forName="Background" refType="w" fact="0.754"/>
              <dgm:constr type="h" for="ch" forName="Background" refType="h" fact="0.7875"/>
              <dgm:constr type="r" for="ch" forName="ParentText1" refType="w" fact="0"/>
              <dgm:constr type="t" for="ch" forName="ParentText1" refType="h" fact="0"/>
              <dgm:constr type="w" for="ch" forName="ParentText1" refType="w" fact="0.234"/>
              <dgm:constr type="h" for="ch" forName="ParentText1" refType="h" fact="0.8713"/>
              <dgm:constr type="r" for="ch" forName="ParentShape1" refType="w" fact="0"/>
              <dgm:constr type="t" for="ch" forName="ParentShape1" refType="h" fact="0"/>
              <dgm:constr type="w" for="ch" forName="ParentShape1" refType="w" fact="0.234"/>
              <dgm:constr type="h" for="ch" forName="ParentShape1" refType="h" fact="0.8713"/>
            </dgm:constrLst>
          </dgm:if>
          <dgm:else name="Name12">
            <dgm:constrLst>
              <dgm:constr type="primFontSz" for="des" forName="ParentText1" op="equ" val="65"/>
              <dgm:constr type="primFontSz" for="des" forName="ParentText2" refType="primFontSz" refFor="des" refForName="ParentText1" op="equ"/>
              <dgm:constr type="primFontSz" for="des" forName="ChildText1" op="equ" val="65"/>
              <dgm:constr type="primFontSz" for="des" forName="ChildText2" refType="primFontSz" refFor="des" refForName="ChildText1" op="equ"/>
              <dgm:constr type="r" for="ch" forName="ChildText1" refType="w" fact="-0.15"/>
              <dgm:constr type="t" for="ch" forName="ChildText1" refType="h" fact="0.22"/>
              <dgm:constr type="w" for="ch" forName="ChildText1" refType="w" fact="0.325"/>
              <dgm:constr type="h" for="ch" forName="ChildText1" refType="h" fact="0.56"/>
              <dgm:constr type="r" for="ch" forName="ChildText2" refType="w" fact="-0.525"/>
              <dgm:constr type="t" for="ch" forName="ChildText2" refType="h" fact="0.22"/>
              <dgm:constr type="w" for="ch" forName="ChildText2" refType="w" fact="0.325"/>
              <dgm:constr type="h" for="ch" forName="ChildText2" refType="h" fact="0.56"/>
              <dgm:constr type="r" for="ch" forName="Background" refType="w" fact="-0.125"/>
              <dgm:constr type="t" for="ch" forName="Background" refType="h" fact="0.17"/>
              <dgm:constr type="w" for="ch" forName="Background" refType="w" fact="0.75"/>
              <dgm:constr type="h" for="ch" forName="Background" refType="h" fact="0.66"/>
              <dgm:constr type="r" for="ch" forName="ParentText1" refType="w" fact="0"/>
              <dgm:constr type="t" for="ch" forName="ParentText1" refType="h" fact="0"/>
              <dgm:constr type="w" for="ch" forName="ParentText1" refType="w" fact="0.125"/>
              <dgm:constr type="h" for="ch" forName="ParentText1" refType="h" fact="0.72"/>
              <dgm:constr type="r" for="ch" forName="ParentShape1" refType="w" fact="0"/>
              <dgm:constr type="t" for="ch" forName="ParentShape1" refType="h" fact="0"/>
              <dgm:constr type="w" for="ch" forName="ParentShape1" refType="w" fact="0.125"/>
              <dgm:constr type="h" for="ch" forName="ParentShape1" refType="h" fact="0.72"/>
              <dgm:constr type="r" for="ch" forName="ParentText2" refType="w" fact="-0.875"/>
              <dgm:constr type="t" for="ch" forName="ParentText2" refType="h" fact="0.28"/>
              <dgm:constr type="w" for="ch" forName="ParentText2" refType="w" fact="0.125"/>
              <dgm:constr type="h" for="ch" forName="ParentText2" refType="h" fact="0.72"/>
              <dgm:constr type="r" for="ch" forName="ParentShape2" refType="w" fact="-0.875"/>
              <dgm:constr type="t" for="ch" forName="ParentShape2" refType="h" fact="0.28"/>
              <dgm:constr type="w" for="ch" forName="ParentShape2" refType="w" fact="0.125"/>
              <dgm:constr type="h" for="ch" forName="ParentShape2" refType="h" fact="0.72"/>
              <dgm:constr type="r" for="ch" forName="Divider" refType="w" fact="-0.5"/>
              <dgm:constr type="t" for="ch" forName="Divider" refType="h" fact="0.24"/>
              <dgm:constr type="w" for="ch" forName="Divider" refType="w" fact="0.0001"/>
              <dgm:constr type="h" for="ch" forName="Divider" refType="h" fact="0.52"/>
            </dgm:constrLst>
          </dgm:else>
        </dgm:choose>
      </dgm:else>
    </dgm:choose>
    <dgm:choose name="Name13">
      <dgm:if name="Name14" axis="ch" ptType="node" func="cnt" op="gte" val="1">
        <dgm:layoutNode name="Background" styleLbl="node1">
          <dgm:alg type="sp"/>
          <dgm:choose name="Name15">
            <dgm:if name="Name16" func="var" arg="dir" op="equ" val="norm">
              <dgm:shape xmlns:r="http://schemas.openxmlformats.org/officeDocument/2006/relationships" type="round2DiagRect" r:blip="">
                <dgm:adjLst>
                  <dgm:adj idx="1" val="0"/>
                  <dgm:adj idx="2" val="0.1667"/>
                </dgm:adjLst>
              </dgm:shape>
            </dgm:if>
            <dgm:else name="Name17">
              <dgm:shape xmlns:r="http://schemas.openxmlformats.org/officeDocument/2006/relationships" type="round2DiagRect" r:blip="">
                <dgm:adjLst>
                  <dgm:adj idx="1" val="0.1667"/>
                  <dgm:adj idx="2" val="0"/>
                </dgm:adjLst>
              </dgm:shape>
            </dgm:else>
          </dgm:choose>
          <dgm:presOf/>
        </dgm:layoutNode>
        <dgm:choose name="Name18">
          <dgm:if name="Name19" axis="ch" ptType="node" func="cnt" op="gte" val="2">
            <dgm:layoutNode name="Divider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</dgm:if>
          <dgm:else name="Name20"/>
        </dgm:choose>
        <dgm:layoutNode name="ChildText1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 hideGeom="1">
            <dgm:adjLst/>
          </dgm:shape>
          <dgm:presOf axis="ch des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21">
          <dgm:if name="Name22" axis="ch" ptType="node" func="cnt" op="gte" val="2">
            <dgm:layoutNode name="ChildText2" styleLbl="revTx">
              <dgm:varLst>
                <dgm:chMax val="0"/>
                <dgm:chPref val="0"/>
                <dgm:bulletEnabled val="1"/>
              </dgm:varLst>
              <dgm:alg type="tx">
                <dgm:param type="parTxLTRAlign" val="l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ch des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23"/>
        </dgm:choose>
        <dgm:layoutNode name="ParentText1" styleLbl="revTx">
          <dgm:varLst>
            <dgm:chMax val="1"/>
            <dgm:chPref val="1"/>
          </dgm:varLst>
          <dgm:choose name="Name24">
            <dgm:if name="Name25" func="var" arg="dir" op="equ" val="norm">
              <dgm:alg type="tx">
                <dgm:param type="parTxLTRAlign" val="r"/>
                <dgm:param type="shpTxLTRAlignCh" val="r"/>
                <dgm:param type="txAnchorVertCh" val="mid"/>
                <dgm:param type="autoTxRot" val="grav"/>
              </dgm:alg>
            </dgm:if>
            <dgm:else name="Name26">
              <dgm:alg type="tx">
                <dgm:param type="parTxLTRAlign" val="l"/>
                <dgm:param type="shpTxLTRAlignCh" val="r"/>
                <dgm:param type="txAnchorVertCh" val="mid"/>
                <dgm:param type="autoTxRot" val="grav"/>
              </dgm:alg>
            </dgm:else>
          </dgm:choose>
          <dgm:choose name="Name27">
            <dgm:if name="Name28" func="var" arg="dir" op="equ" val="norm">
              <dgm:shape xmlns:r="http://schemas.openxmlformats.org/officeDocument/2006/relationships" rot="-90" type="rightArrow" r:blip="" hideGeom="1">
                <dgm:adjLst>
                  <dgm:adj idx="1" val="0.4983"/>
                  <dgm:adj idx="2" val="0.6066"/>
                </dgm:adjLst>
              </dgm:shape>
            </dgm:if>
            <dgm:else name="Name29">
              <dgm:shape xmlns:r="http://schemas.openxmlformats.org/officeDocument/2006/relationships" rot="90" type="leftArrow" r:blip="" hideGeom="1">
                <dgm:adjLst>
                  <dgm:adj idx="1" val="0.4983"/>
                  <dgm:adj idx="2" val="0.6066"/>
                </dgm:adjLst>
              </dgm:shape>
            </dgm:else>
          </dgm:choose>
          <dgm:presOf axis="ch 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ParentShape1" styleLbl="alignImgPlace1">
          <dgm:varLst/>
          <dgm:alg type="sp"/>
          <dgm:presOf axis="ch self" ptType="node node" st="1 1" cnt="1 0"/>
          <dgm:choose name="Name30">
            <dgm:if name="Name31" func="var" arg="dir" op="equ" val="norm">
              <dgm:shape xmlns:r="http://schemas.openxmlformats.org/officeDocument/2006/relationships" rot="-90" type="rightArrow" r:blip="">
                <dgm:adjLst>
                  <dgm:adj idx="1" val="0.4983"/>
                  <dgm:adj idx="2" val="0.6066"/>
                </dgm:adjLst>
              </dgm:shape>
            </dgm:if>
            <dgm:else name="Name32">
              <dgm:shape xmlns:r="http://schemas.openxmlformats.org/officeDocument/2006/relationships" rot="90" type="leftArrow" r:blip="">
                <dgm:adjLst>
                  <dgm:adj idx="1" val="0.4983"/>
                  <dgm:adj idx="2" val="0.6066"/>
                </dgm:adjLst>
              </dgm:shape>
            </dgm:else>
          </dgm:choose>
        </dgm:layoutNode>
        <dgm:choose name="Name33">
          <dgm:if name="Name34" axis="ch" ptType="node" func="cnt" op="gte" val="2">
            <dgm:layoutNode name="ParentText2" styleLbl="revTx">
              <dgm:varLst>
                <dgm:chMax val="1"/>
                <dgm:chPref val="1"/>
              </dgm:varLst>
              <dgm:choose name="Name35">
                <dgm:if name="Name36" func="var" arg="dir" op="equ" val="norm">
                  <dgm:alg type="tx">
                    <dgm:param type="parTxLTRAlign" val="r"/>
                    <dgm:param type="shpTxLTRAlignCh" val="r"/>
                    <dgm:param type="txAnchorVertCh" val="mid"/>
                    <dgm:param type="autoTxRot" val="grav"/>
                  </dgm:alg>
                </dgm:if>
                <dgm:else name="Name37">
                  <dgm:alg type="tx">
                    <dgm:param type="parTxLTRAlign" val="l"/>
                    <dgm:param type="shpTxLTRAlignCh" val="r"/>
                    <dgm:param type="txAnchorVertCh" val="mid"/>
                    <dgm:param type="autoTxRot" val="grav"/>
                  </dgm:alg>
                </dgm:else>
              </dgm:choose>
              <dgm:choose name="Name38">
                <dgm:if name="Name39" func="var" arg="dir" op="equ" val="norm">
                  <dgm:shape xmlns:r="http://schemas.openxmlformats.org/officeDocument/2006/relationships" rot="90" type="rightArrow" r:blip="" hideGeom="1">
                    <dgm:adjLst>
                      <dgm:adj idx="1" val="0.4983"/>
                      <dgm:adj idx="2" val="0.6066"/>
                    </dgm:adjLst>
                  </dgm:shape>
                </dgm:if>
                <dgm:else name="Name40">
                  <dgm:shape xmlns:r="http://schemas.openxmlformats.org/officeDocument/2006/relationships" rot="-90" type="leftArrow" r:blip="" hideGeom="1">
                    <dgm:adjLst>
                      <dgm:adj idx="1" val="0.4983"/>
                      <dgm:adj idx="2" val="0.6066"/>
                    </dgm:adjLst>
                  </dgm:shape>
                </dgm:else>
              </dgm:choose>
              <dgm:presOf axis="ch 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ParentShape2" styleLbl="alignImgPlace1">
              <dgm:varLst/>
              <dgm:alg type="sp"/>
              <dgm:choose name="Name41">
                <dgm:if name="Name42" func="var" arg="dir" op="equ" val="norm">
                  <dgm:shape xmlns:r="http://schemas.openxmlformats.org/officeDocument/2006/relationships" rot="90" type="rightArrow" r:blip="">
                    <dgm:adjLst>
                      <dgm:adj idx="1" val="0.4983"/>
                      <dgm:adj idx="2" val="0.6066"/>
                    </dgm:adjLst>
                  </dgm:shape>
                </dgm:if>
                <dgm:else name="Name43">
                  <dgm:shape xmlns:r="http://schemas.openxmlformats.org/officeDocument/2006/relationships" rot="-90" type="leftArrow" r:blip="">
                    <dgm:adjLst>
                      <dgm:adj idx="1" val="0.4983"/>
                      <dgm:adj idx="2" val="0.6066"/>
                    </dgm:adjLst>
                  </dgm:shape>
                </dgm:else>
              </dgm:choose>
              <dgm:presOf axis="ch self" ptType="node node" st="2 1" cnt="1 0"/>
            </dgm:layoutNode>
          </dgm:if>
          <dgm:else name="Name44"/>
        </dgm:choose>
      </dgm:if>
      <dgm:else name="Name45"/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7/4/2016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7/4/2016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7/4/2016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全景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zh-CN" altLang="en-US" smtClean="0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zh-CN" altLang="en-US" smtClean="0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7/4/2016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Excel___1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Excel___2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 smtClean="0"/>
              <a:t>跨文化交际</a:t>
            </a:r>
            <a:r>
              <a:rPr lang="en-US" altLang="zh-CN" dirty="0" smtClean="0"/>
              <a:t/>
            </a:r>
            <a:br>
              <a:rPr lang="en-US" altLang="zh-CN" dirty="0" smtClean="0"/>
            </a:br>
            <a:r>
              <a:rPr lang="zh-CN" altLang="en-US" dirty="0" smtClean="0"/>
              <a:t>与对外汉语教学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3153937" y="4890347"/>
            <a:ext cx="6987645" cy="1388534"/>
          </a:xfrm>
        </p:spPr>
        <p:txBody>
          <a:bodyPr>
            <a:normAutofit/>
          </a:bodyPr>
          <a:lstStyle/>
          <a:p>
            <a:r>
              <a:rPr lang="zh-CN" altLang="en-US" sz="3200" dirty="0" smtClean="0"/>
              <a:t>北京外国语大学</a:t>
            </a:r>
            <a:endParaRPr lang="en-US" altLang="zh-CN" sz="3200" dirty="0" smtClean="0"/>
          </a:p>
          <a:p>
            <a:r>
              <a:rPr lang="zh-CN" altLang="en-US" sz="3200" dirty="0" smtClean="0"/>
              <a:t>胡文仲</a:t>
            </a:r>
            <a:endParaRPr lang="zh-CN" altLang="en-US" sz="3200" dirty="0"/>
          </a:p>
        </p:txBody>
      </p:sp>
    </p:spTree>
    <p:extLst>
      <p:ext uri="{BB962C8B-B14F-4D97-AF65-F5344CB8AC3E}">
        <p14:creationId xmlns:p14="http://schemas.microsoft.com/office/powerpoint/2010/main" xmlns="" val="8202402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54340"/>
    </mc:Choice>
    <mc:Fallback>
      <p:transition spd="slow" advTm="5434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跨文化交际研究正在成为一门显学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484310" y="1906711"/>
            <a:ext cx="10018713" cy="3124201"/>
          </a:xfrm>
        </p:spPr>
        <p:txBody>
          <a:bodyPr>
            <a:normAutofit/>
          </a:bodyPr>
          <a:lstStyle/>
          <a:p>
            <a:r>
              <a:rPr lang="zh-CN" altLang="en-US" sz="4000" dirty="0" smtClean="0"/>
              <a:t>国家图书馆馆藏跨文化交际的中文专著：</a:t>
            </a:r>
            <a:r>
              <a:rPr lang="en-US" altLang="zh-CN" sz="4000" dirty="0" smtClean="0"/>
              <a:t>170</a:t>
            </a:r>
            <a:r>
              <a:rPr lang="zh-CN" altLang="en-US" sz="4000" dirty="0" smtClean="0"/>
              <a:t>部（</a:t>
            </a:r>
            <a:r>
              <a:rPr lang="en-US" altLang="zh-CN" sz="4000" dirty="0" smtClean="0"/>
              <a:t>2016</a:t>
            </a:r>
            <a:r>
              <a:rPr lang="zh-CN" altLang="en-US" sz="4000" dirty="0" smtClean="0"/>
              <a:t>年</a:t>
            </a:r>
            <a:r>
              <a:rPr lang="en-US" altLang="zh-CN" sz="4000" dirty="0" smtClean="0"/>
              <a:t>6</a:t>
            </a:r>
            <a:r>
              <a:rPr lang="zh-CN" altLang="en-US" sz="4000" dirty="0" smtClean="0"/>
              <a:t>月</a:t>
            </a:r>
            <a:r>
              <a:rPr lang="en-US" altLang="zh-CN" sz="4000" dirty="0" smtClean="0"/>
              <a:t>1</a:t>
            </a:r>
            <a:r>
              <a:rPr lang="zh-CN" altLang="en-US" sz="4000" dirty="0" smtClean="0"/>
              <a:t>日）</a:t>
            </a:r>
            <a:endParaRPr lang="zh-CN" altLang="en-US" sz="4000" dirty="0"/>
          </a:p>
        </p:txBody>
      </p:sp>
    </p:spTree>
    <p:extLst>
      <p:ext uri="{BB962C8B-B14F-4D97-AF65-F5344CB8AC3E}">
        <p14:creationId xmlns:p14="http://schemas.microsoft.com/office/powerpoint/2010/main" xmlns="" val="17211552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9145"/>
    </mc:Choice>
    <mc:Fallback>
      <p:transition spd="slow" advTm="29145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中国知网的统计数据</a:t>
            </a:r>
            <a:r>
              <a:rPr lang="en-US" altLang="zh-CN" dirty="0" smtClean="0"/>
              <a:t/>
            </a:r>
            <a:br>
              <a:rPr lang="en-US" altLang="zh-CN" dirty="0" smtClean="0"/>
            </a:br>
            <a:r>
              <a:rPr lang="zh-CN" altLang="en-US" dirty="0" smtClean="0"/>
              <a:t>（</a:t>
            </a:r>
            <a:r>
              <a:rPr lang="en-US" altLang="zh-CN" dirty="0" smtClean="0"/>
              <a:t>2016</a:t>
            </a:r>
            <a:r>
              <a:rPr lang="zh-CN" altLang="en-US" dirty="0" smtClean="0"/>
              <a:t>年</a:t>
            </a:r>
            <a:r>
              <a:rPr lang="en-US" altLang="zh-CN" dirty="0" smtClean="0"/>
              <a:t>6</a:t>
            </a:r>
            <a:r>
              <a:rPr lang="zh-CN" altLang="en-US" dirty="0" smtClean="0"/>
              <a:t>月</a:t>
            </a:r>
            <a:r>
              <a:rPr lang="en-US" altLang="zh-CN" dirty="0" smtClean="0"/>
              <a:t>1</a:t>
            </a:r>
            <a:r>
              <a:rPr lang="zh-CN" altLang="en-US" dirty="0" smtClean="0"/>
              <a:t>日）</a:t>
            </a:r>
            <a:endParaRPr lang="zh-CN" altLang="en-US" dirty="0"/>
          </a:p>
        </p:txBody>
      </p:sp>
      <p:graphicFrame>
        <p:nvGraphicFramePr>
          <p:cNvPr id="4" name="内容占位符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734230117"/>
              </p:ext>
            </p:extLst>
          </p:nvPr>
        </p:nvGraphicFramePr>
        <p:xfrm>
          <a:off x="1484310" y="2666999"/>
          <a:ext cx="10018713" cy="31242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756972830"/>
              </p:ext>
            </p:extLst>
          </p:nvPr>
        </p:nvGraphicFramePr>
        <p:xfrm>
          <a:off x="2486346" y="2438401"/>
          <a:ext cx="8044665" cy="39726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98495"/>
                <a:gridCol w="3546170"/>
              </a:tblGrid>
              <a:tr h="567525"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有关跨文化交际的条目类别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发表条目数</a:t>
                      </a:r>
                      <a:endParaRPr lang="zh-CN" altLang="en-US" dirty="0"/>
                    </a:p>
                  </a:txBody>
                  <a:tcPr/>
                </a:tc>
              </a:tr>
              <a:tr h="567525"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期刊文章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141,308</a:t>
                      </a:r>
                      <a:endParaRPr lang="zh-CN" altLang="en-US" dirty="0"/>
                    </a:p>
                  </a:txBody>
                  <a:tcPr/>
                </a:tc>
              </a:tr>
              <a:tr h="567525"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硕士论文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52,755</a:t>
                      </a:r>
                      <a:endParaRPr lang="zh-CN" altLang="en-US" dirty="0"/>
                    </a:p>
                  </a:txBody>
                  <a:tcPr/>
                </a:tc>
              </a:tr>
              <a:tr h="567525"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博士论文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8,220</a:t>
                      </a:r>
                      <a:endParaRPr lang="zh-CN" altLang="en-US" dirty="0"/>
                    </a:p>
                  </a:txBody>
                  <a:tcPr/>
                </a:tc>
              </a:tr>
              <a:tr h="567525"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会议论文及文章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3,289</a:t>
                      </a:r>
                      <a:endParaRPr lang="zh-CN" altLang="en-US" dirty="0"/>
                    </a:p>
                  </a:txBody>
                  <a:tcPr/>
                </a:tc>
              </a:tr>
              <a:tr h="567525"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报纸文章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1,108</a:t>
                      </a:r>
                      <a:endParaRPr lang="zh-CN" altLang="en-US" dirty="0"/>
                    </a:p>
                  </a:txBody>
                  <a:tcPr/>
                </a:tc>
              </a:tr>
              <a:tr h="567525"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总计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206,680</a:t>
                      </a:r>
                      <a:endParaRPr lang="zh-CN" alt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5206106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55665"/>
    </mc:Choice>
    <mc:Fallback>
      <p:transition spd="slow" advTm="55665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论文发表年代分析</a:t>
            </a:r>
            <a:r>
              <a:rPr lang="en-US" altLang="zh-CN" dirty="0" smtClean="0"/>
              <a:t/>
            </a:r>
            <a:br>
              <a:rPr lang="en-US" altLang="zh-CN" dirty="0" smtClean="0"/>
            </a:br>
            <a:r>
              <a:rPr lang="zh-CN" altLang="en-US" dirty="0" smtClean="0"/>
              <a:t>（</a:t>
            </a:r>
            <a:r>
              <a:rPr lang="en-US" altLang="zh-CN" dirty="0" smtClean="0"/>
              <a:t>2016.6.1</a:t>
            </a:r>
            <a:r>
              <a:rPr lang="zh-CN" altLang="en-US" dirty="0" smtClean="0"/>
              <a:t>）</a:t>
            </a:r>
            <a:endParaRPr lang="zh-CN" altLang="en-US" dirty="0"/>
          </a:p>
        </p:txBody>
      </p:sp>
      <p:graphicFrame>
        <p:nvGraphicFramePr>
          <p:cNvPr id="8" name="内容占位符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409392123"/>
              </p:ext>
            </p:extLst>
          </p:nvPr>
        </p:nvGraphicFramePr>
        <p:xfrm>
          <a:off x="3128178" y="2769742"/>
          <a:ext cx="10018712" cy="3124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0" name="表格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953769739"/>
              </p:ext>
            </p:extLst>
          </p:nvPr>
        </p:nvGraphicFramePr>
        <p:xfrm>
          <a:off x="2866491" y="2438397"/>
          <a:ext cx="7325474" cy="4044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68660"/>
                <a:gridCol w="3556814"/>
              </a:tblGrid>
              <a:tr h="808920">
                <a:tc>
                  <a:txBody>
                    <a:bodyPr/>
                    <a:lstStyle/>
                    <a:p>
                      <a:r>
                        <a:rPr lang="zh-CN" altLang="en-US" sz="2400" dirty="0" smtClean="0"/>
                        <a:t>                      论文发表时间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                        </a:t>
                      </a:r>
                      <a:r>
                        <a:rPr lang="zh-CN" altLang="en-US" sz="2400" dirty="0" smtClean="0"/>
                        <a:t>论文数目</a:t>
                      </a:r>
                      <a:endParaRPr lang="zh-CN" altLang="en-US" sz="2400" dirty="0"/>
                    </a:p>
                  </a:txBody>
                  <a:tcPr/>
                </a:tc>
              </a:tr>
              <a:tr h="808919">
                <a:tc>
                  <a:txBody>
                    <a:bodyPr/>
                    <a:lstStyle/>
                    <a:p>
                      <a:r>
                        <a:rPr lang="en-US" altLang="zh-CN" sz="2800" dirty="0" smtClean="0"/>
                        <a:t>1982</a:t>
                      </a:r>
                      <a:endParaRPr lang="zh-CN" alt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800" dirty="0" smtClean="0"/>
                        <a:t>22</a:t>
                      </a:r>
                      <a:endParaRPr lang="zh-CN" altLang="en-US" sz="2800" dirty="0"/>
                    </a:p>
                  </a:txBody>
                  <a:tcPr/>
                </a:tc>
              </a:tr>
              <a:tr h="808919">
                <a:tc>
                  <a:txBody>
                    <a:bodyPr/>
                    <a:lstStyle/>
                    <a:p>
                      <a:r>
                        <a:rPr lang="en-US" altLang="zh-CN" sz="2800" dirty="0" smtClean="0"/>
                        <a:t>1992</a:t>
                      </a:r>
                      <a:endParaRPr lang="zh-CN" alt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800" dirty="0" smtClean="0"/>
                        <a:t>189</a:t>
                      </a:r>
                      <a:endParaRPr lang="zh-CN" altLang="en-US" sz="2800" dirty="0"/>
                    </a:p>
                  </a:txBody>
                  <a:tcPr/>
                </a:tc>
              </a:tr>
              <a:tr h="808919">
                <a:tc>
                  <a:txBody>
                    <a:bodyPr/>
                    <a:lstStyle/>
                    <a:p>
                      <a:r>
                        <a:rPr lang="en-US" altLang="zh-CN" sz="2800" dirty="0" smtClean="0"/>
                        <a:t>2002</a:t>
                      </a:r>
                      <a:endParaRPr lang="zh-CN" alt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800" dirty="0" smtClean="0"/>
                        <a:t>3,542</a:t>
                      </a:r>
                      <a:endParaRPr lang="zh-CN" altLang="en-US" sz="2800" dirty="0"/>
                    </a:p>
                  </a:txBody>
                  <a:tcPr/>
                </a:tc>
              </a:tr>
              <a:tr h="808919">
                <a:tc>
                  <a:txBody>
                    <a:bodyPr/>
                    <a:lstStyle/>
                    <a:p>
                      <a:r>
                        <a:rPr lang="en-US" altLang="zh-CN" sz="2800" dirty="0" smtClean="0"/>
                        <a:t>2012</a:t>
                      </a:r>
                      <a:endParaRPr lang="zh-CN" alt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800" dirty="0" smtClean="0"/>
                        <a:t>21,377</a:t>
                      </a:r>
                      <a:endParaRPr lang="zh-CN" altLang="en-US" sz="28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0024421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138649"/>
    </mc:Choice>
    <mc:Fallback>
      <p:transition spd="slow" advTm="138649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何谓跨文化交际？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sz="3200" dirty="0" smtClean="0"/>
              <a:t>Intercultural communication refers</a:t>
            </a:r>
            <a:r>
              <a:rPr lang="zh-CN" altLang="en-US" sz="3200" dirty="0"/>
              <a:t> </a:t>
            </a:r>
            <a:r>
              <a:rPr lang="en-US" altLang="zh-CN" sz="3200" dirty="0" smtClean="0"/>
              <a:t>to communication between people of different cultural backgrounds.</a:t>
            </a:r>
          </a:p>
          <a:p>
            <a:r>
              <a:rPr lang="zh-CN" altLang="en-US" sz="3200" dirty="0"/>
              <a:t>跨</a:t>
            </a:r>
            <a:r>
              <a:rPr lang="zh-CN" altLang="en-US" sz="3200" dirty="0" smtClean="0"/>
              <a:t>文化交际指的是不同文化背景的人们之间的交际。</a:t>
            </a:r>
            <a:endParaRPr lang="zh-CN" altLang="en-US" sz="3200" dirty="0"/>
          </a:p>
        </p:txBody>
      </p:sp>
    </p:spTree>
    <p:extLst>
      <p:ext uri="{BB962C8B-B14F-4D97-AF65-F5344CB8AC3E}">
        <p14:creationId xmlns:p14="http://schemas.microsoft.com/office/powerpoint/2010/main" xmlns="" val="13619328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49467"/>
    </mc:Choice>
    <mc:Fallback>
      <p:transition spd="slow" advTm="49467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跨文化交际包括：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sz="3600" dirty="0" smtClean="0"/>
              <a:t>跨国交际（</a:t>
            </a:r>
            <a:r>
              <a:rPr lang="en-US" altLang="zh-CN" sz="3600" dirty="0" smtClean="0"/>
              <a:t>international communication)</a:t>
            </a:r>
          </a:p>
          <a:p>
            <a:r>
              <a:rPr lang="zh-CN" altLang="en-US" sz="3600" dirty="0" smtClean="0"/>
              <a:t>跨种族交际（</a:t>
            </a:r>
            <a:r>
              <a:rPr lang="en-US" altLang="zh-CN" sz="3600" dirty="0" smtClean="0"/>
              <a:t>interracial communication)</a:t>
            </a:r>
          </a:p>
          <a:p>
            <a:r>
              <a:rPr lang="zh-CN" altLang="en-US" sz="3600" dirty="0" smtClean="0"/>
              <a:t>跨民族交际（</a:t>
            </a:r>
            <a:r>
              <a:rPr lang="en-US" altLang="zh-CN" sz="3600" dirty="0" smtClean="0"/>
              <a:t>interethnic communication)</a:t>
            </a:r>
          </a:p>
          <a:p>
            <a:r>
              <a:rPr lang="zh-CN" altLang="en-US" sz="3600" dirty="0"/>
              <a:t>跨</a:t>
            </a:r>
            <a:r>
              <a:rPr lang="zh-CN" altLang="en-US" sz="3600" dirty="0" smtClean="0"/>
              <a:t>地区交际（</a:t>
            </a:r>
            <a:r>
              <a:rPr lang="en-US" altLang="zh-CN" sz="3600" dirty="0" smtClean="0"/>
              <a:t>interregional communication)</a:t>
            </a:r>
            <a:endParaRPr lang="zh-CN" altLang="en-US" sz="3600" dirty="0"/>
          </a:p>
        </p:txBody>
      </p:sp>
    </p:spTree>
    <p:extLst>
      <p:ext uri="{BB962C8B-B14F-4D97-AF65-F5344CB8AC3E}">
        <p14:creationId xmlns:p14="http://schemas.microsoft.com/office/powerpoint/2010/main" xmlns="" val="2438626866"/>
      </p:ext>
    </p:extLst>
  </p:cSld>
  <p:clrMapOvr>
    <a:masterClrMapping/>
  </p:clrMapOvr>
  <p:transition spd="slow" advTm="103242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Marshall Singer: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4000" dirty="0"/>
              <a:t>Communication between any two people may be regarded as intercultural </a:t>
            </a:r>
            <a:r>
              <a:rPr lang="en-US" altLang="zh-CN" sz="4000" dirty="0" smtClean="0"/>
              <a:t>communication</a:t>
            </a:r>
            <a:r>
              <a:rPr lang="en-US" altLang="zh-CN" sz="3600" dirty="0" smtClean="0"/>
              <a:t>. </a:t>
            </a:r>
            <a:r>
              <a:rPr lang="zh-CN" altLang="en-US" sz="3600" dirty="0" smtClean="0"/>
              <a:t>（</a:t>
            </a:r>
            <a:r>
              <a:rPr lang="en-US" altLang="zh-CN" sz="3600" dirty="0" smtClean="0"/>
              <a:t>1987</a:t>
            </a:r>
            <a:r>
              <a:rPr lang="zh-CN" altLang="en-US" sz="3600" dirty="0" smtClean="0"/>
              <a:t>）</a:t>
            </a:r>
            <a:r>
              <a:rPr lang="en-US" altLang="zh-CN" sz="3600" dirty="0"/>
              <a:t/>
            </a:r>
            <a:br>
              <a:rPr lang="en-US" altLang="zh-CN" sz="3600" dirty="0"/>
            </a:br>
            <a:endParaRPr lang="zh-CN" altLang="en-US" sz="3600" dirty="0"/>
          </a:p>
        </p:txBody>
      </p:sp>
    </p:spTree>
    <p:extLst>
      <p:ext uri="{BB962C8B-B14F-4D97-AF65-F5344CB8AC3E}">
        <p14:creationId xmlns:p14="http://schemas.microsoft.com/office/powerpoint/2010/main" xmlns="" val="3936748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5886"/>
    </mc:Choice>
    <mc:Fallback>
      <p:transition spd="slow" advTm="35886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Singer </a:t>
            </a:r>
            <a:r>
              <a:rPr lang="zh-CN" altLang="en-US" dirty="0" smtClean="0"/>
              <a:t>的论据：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zh-CN" altLang="en-US" sz="3200" dirty="0" smtClean="0"/>
              <a:t>人们分属于不同的群体。</a:t>
            </a:r>
            <a:endParaRPr lang="en-US" altLang="zh-CN" sz="3200" dirty="0" smtClean="0"/>
          </a:p>
          <a:p>
            <a:r>
              <a:rPr lang="zh-CN" altLang="en-US" sz="3200" dirty="0" smtClean="0"/>
              <a:t>每个群体都有自己的信念、行为准则和价值观。</a:t>
            </a:r>
            <a:endParaRPr lang="en-US" altLang="zh-CN" sz="3200" dirty="0" smtClean="0"/>
          </a:p>
          <a:p>
            <a:r>
              <a:rPr lang="zh-CN" altLang="en-US" sz="3200" dirty="0" smtClean="0"/>
              <a:t>群体中的个人还有不同的倾向。</a:t>
            </a:r>
            <a:endParaRPr lang="en-US" altLang="zh-CN" sz="3200" dirty="0" smtClean="0"/>
          </a:p>
          <a:p>
            <a:r>
              <a:rPr lang="zh-CN" altLang="en-US" sz="3200" dirty="0" smtClean="0"/>
              <a:t>没有两个人具有完全一样的信念、行为准则和价值观。</a:t>
            </a:r>
            <a:endParaRPr lang="en-US" altLang="zh-CN" sz="3200" dirty="0" smtClean="0"/>
          </a:p>
          <a:p>
            <a:r>
              <a:rPr lang="zh-CN" altLang="en-US" sz="3200" dirty="0" smtClean="0"/>
              <a:t>因此，任何两个人之间的交际都是跨文化交际。</a:t>
            </a:r>
            <a:endParaRPr lang="zh-CN" altLang="en-US" sz="3200" dirty="0"/>
          </a:p>
        </p:txBody>
      </p:sp>
    </p:spTree>
    <p:extLst>
      <p:ext uri="{BB962C8B-B14F-4D97-AF65-F5344CB8AC3E}">
        <p14:creationId xmlns:p14="http://schemas.microsoft.com/office/powerpoint/2010/main" xmlns="" val="40150923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183253">
        <p14:window dir="vert"/>
      </p:transition>
    </mc:Choice>
    <mc:Fallback>
      <p:transition spd="slow" advTm="183253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国际跨文化交际研究扫描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sz="3200" dirty="0" smtClean="0"/>
              <a:t>美国：创立于美国，主要涉及学科是心理学、传播学、人类学、文化学、社会语言学等。主要研究领域为移民的文化适应、不同族裔之间的交际</a:t>
            </a:r>
            <a:r>
              <a:rPr lang="zh-CN" altLang="en-US" sz="3200" dirty="0"/>
              <a:t>、</a:t>
            </a:r>
            <a:r>
              <a:rPr lang="zh-CN" altLang="en-US" sz="3200" dirty="0" smtClean="0"/>
              <a:t>留学生的适应、国际贸易与文化交流等。</a:t>
            </a:r>
            <a:endParaRPr lang="zh-CN" altLang="en-US" sz="3200" dirty="0"/>
          </a:p>
        </p:txBody>
      </p:sp>
    </p:spTree>
    <p:extLst>
      <p:ext uri="{BB962C8B-B14F-4D97-AF65-F5344CB8AC3E}">
        <p14:creationId xmlns:p14="http://schemas.microsoft.com/office/powerpoint/2010/main" xmlns="" val="29193115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 advTm="144791">
        <p:cut/>
      </p:transition>
    </mc:Choice>
    <mc:Fallback>
      <p:transition advTm="144791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美国的跨文化交际发展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1959</a:t>
            </a:r>
            <a:r>
              <a:rPr lang="zh-CN" altLang="en-US" i="1" dirty="0" smtClean="0"/>
              <a:t>： </a:t>
            </a:r>
            <a:r>
              <a:rPr lang="en-US" altLang="zh-CN" i="1" dirty="0" smtClean="0"/>
              <a:t>The Silent Language </a:t>
            </a:r>
            <a:r>
              <a:rPr lang="en-US" altLang="zh-CN" dirty="0" smtClean="0"/>
              <a:t>(Hall)</a:t>
            </a:r>
          </a:p>
          <a:p>
            <a:r>
              <a:rPr lang="en-US" altLang="zh-CN" dirty="0" smtClean="0"/>
              <a:t>1966:  1st college class at University of Pittsburgh</a:t>
            </a:r>
          </a:p>
          <a:p>
            <a:r>
              <a:rPr lang="en-US" altLang="zh-CN" dirty="0" smtClean="0"/>
              <a:t>1973:  </a:t>
            </a:r>
            <a:r>
              <a:rPr lang="en-US" altLang="zh-CN" i="1" dirty="0" smtClean="0"/>
              <a:t>Intercultural Communication: A Reader</a:t>
            </a:r>
            <a:r>
              <a:rPr lang="en-US" altLang="zh-CN" dirty="0" smtClean="0"/>
              <a:t>( Samovar and Porter) &amp; 1</a:t>
            </a:r>
            <a:r>
              <a:rPr lang="en-US" altLang="zh-CN" baseline="30000" dirty="0" smtClean="0"/>
              <a:t>st</a:t>
            </a:r>
            <a:r>
              <a:rPr lang="en-US" altLang="zh-CN" dirty="0" smtClean="0"/>
              <a:t> doctoral degree</a:t>
            </a:r>
          </a:p>
          <a:p>
            <a:r>
              <a:rPr lang="en-US" altLang="zh-CN" dirty="0" smtClean="0"/>
              <a:t>1977: </a:t>
            </a:r>
            <a:r>
              <a:rPr lang="en-US" altLang="zh-CN" dirty="0"/>
              <a:t> </a:t>
            </a:r>
            <a:r>
              <a:rPr lang="en-US" altLang="zh-CN" i="1" dirty="0" smtClean="0"/>
              <a:t>International Journal of Intercultural Relations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3670265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David </a:t>
            </a:r>
            <a:r>
              <a:rPr lang="en-US" altLang="zh-CN" dirty="0" err="1" smtClean="0"/>
              <a:t>Hoopes</a:t>
            </a:r>
            <a:r>
              <a:rPr lang="en-US" altLang="zh-CN" dirty="0" smtClean="0"/>
              <a:t>: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3600" dirty="0"/>
              <a:t>“Intercultural communication is one of those fields which emerged from immediate experience and was built upon practical need, rather than being the offspring of abstract inquiry.”</a:t>
            </a:r>
            <a:endParaRPr lang="en-US" altLang="zh-CN" sz="3600" dirty="0"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048183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134792"/>
    </mc:Choice>
    <mc:Fallback>
      <p:transition spd="slow" advTm="134792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欧洲的研究状况：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sz="3200" dirty="0" smtClean="0"/>
              <a:t>德国：研究重点在于对外德语教学、经贸、移民等</a:t>
            </a:r>
            <a:endParaRPr lang="en-US" altLang="zh-CN" sz="3200" dirty="0" smtClean="0"/>
          </a:p>
          <a:p>
            <a:r>
              <a:rPr lang="zh-CN" altLang="en-US" sz="3200" dirty="0" smtClean="0"/>
              <a:t>英国：语言教学</a:t>
            </a:r>
            <a:r>
              <a:rPr lang="en-US" altLang="zh-CN" sz="3200" dirty="0" smtClean="0"/>
              <a:t>(</a:t>
            </a:r>
            <a:r>
              <a:rPr lang="zh-CN" altLang="en-US" sz="3200" dirty="0" smtClean="0"/>
              <a:t>主要学者</a:t>
            </a:r>
            <a:r>
              <a:rPr lang="en-US" altLang="zh-CN" sz="3200" dirty="0" smtClean="0"/>
              <a:t>Michael </a:t>
            </a:r>
            <a:r>
              <a:rPr lang="en-US" altLang="zh-CN" sz="3200" dirty="0" err="1" smtClean="0"/>
              <a:t>Byram</a:t>
            </a:r>
            <a:r>
              <a:rPr lang="zh-CN" altLang="en-US" sz="3200" dirty="0" smtClean="0"/>
              <a:t>等</a:t>
            </a:r>
            <a:r>
              <a:rPr lang="en-US" altLang="zh-CN" sz="3200" dirty="0" smtClean="0"/>
              <a:t>).</a:t>
            </a:r>
          </a:p>
          <a:p>
            <a:r>
              <a:rPr lang="zh-CN" altLang="en-US" sz="3200" dirty="0" smtClean="0"/>
              <a:t>俄罗斯：国情语言学（主要学者维列夏金、科斯托马罗夫）</a:t>
            </a:r>
            <a:endParaRPr lang="zh-CN" altLang="en-US" sz="3200" dirty="0"/>
          </a:p>
        </p:txBody>
      </p:sp>
    </p:spTree>
    <p:extLst>
      <p:ext uri="{BB962C8B-B14F-4D97-AF65-F5344CB8AC3E}">
        <p14:creationId xmlns:p14="http://schemas.microsoft.com/office/powerpoint/2010/main" xmlns="" val="3100441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97005"/>
    </mc:Choice>
    <mc:Fallback>
      <p:transition spd="slow" advTm="297005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国内跨文化交际研究扫描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zh-CN" altLang="en-US" sz="2800" dirty="0" smtClean="0"/>
              <a:t>始于上世纪</a:t>
            </a:r>
            <a:r>
              <a:rPr lang="en-US" altLang="zh-CN" sz="2800" dirty="0" smtClean="0"/>
              <a:t>80</a:t>
            </a:r>
            <a:r>
              <a:rPr lang="zh-CN" altLang="en-US" sz="2800" dirty="0" smtClean="0"/>
              <a:t>年代初期</a:t>
            </a:r>
            <a:endParaRPr lang="en-US" altLang="zh-CN" sz="2800" dirty="0" smtClean="0"/>
          </a:p>
          <a:p>
            <a:r>
              <a:rPr lang="zh-CN" altLang="en-US" sz="2800" dirty="0" smtClean="0"/>
              <a:t>涉及主要学科：外语教学、对外汉语教学、传播学等</a:t>
            </a:r>
            <a:endParaRPr lang="en-US" altLang="zh-CN" sz="2800" dirty="0" smtClean="0"/>
          </a:p>
          <a:p>
            <a:r>
              <a:rPr lang="en-US" altLang="zh-CN" sz="2800" dirty="0" smtClean="0"/>
              <a:t>1995</a:t>
            </a:r>
            <a:r>
              <a:rPr lang="zh-CN" altLang="en-US" sz="2800" dirty="0" smtClean="0"/>
              <a:t>年成立中国跨文化交际学会，每两年召开一次大会</a:t>
            </a:r>
            <a:endParaRPr lang="en-US" altLang="zh-CN" sz="2800" dirty="0" smtClean="0"/>
          </a:p>
          <a:p>
            <a:r>
              <a:rPr lang="zh-CN" altLang="en-US" sz="2800" dirty="0" smtClean="0"/>
              <a:t>从引进入手，逐步深入，已经有一批学术专著和高水平的论文问世</a:t>
            </a:r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11482972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149927"/>
    </mc:Choice>
    <mc:Fallback>
      <p:transition spd="slow" advTm="149927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国内主要研究基地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zh-CN" altLang="en-US" sz="2800" dirty="0" smtClean="0"/>
              <a:t>北京：北京外国语大学、</a:t>
            </a:r>
            <a:r>
              <a:rPr lang="zh-CN" altLang="en-US" sz="2800" dirty="0"/>
              <a:t>北京</a:t>
            </a:r>
            <a:r>
              <a:rPr lang="zh-CN" altLang="en-US" sz="2800" dirty="0" smtClean="0"/>
              <a:t>语言大学、北京大学、中国传媒大学</a:t>
            </a:r>
            <a:endParaRPr lang="en-US" altLang="zh-CN" sz="2800" dirty="0" smtClean="0"/>
          </a:p>
          <a:p>
            <a:r>
              <a:rPr lang="zh-CN" altLang="en-US" sz="2800" dirty="0" smtClean="0"/>
              <a:t>哈尔滨</a:t>
            </a:r>
            <a:r>
              <a:rPr lang="zh-CN" altLang="en-US" sz="2800" dirty="0"/>
              <a:t>：哈</a:t>
            </a:r>
            <a:r>
              <a:rPr lang="zh-CN" altLang="en-US" sz="2800" dirty="0" smtClean="0"/>
              <a:t>工大</a:t>
            </a:r>
            <a:endParaRPr lang="en-US" altLang="zh-CN" sz="2800" dirty="0" smtClean="0"/>
          </a:p>
          <a:p>
            <a:r>
              <a:rPr lang="zh-CN" altLang="en-US" sz="2800" dirty="0" smtClean="0"/>
              <a:t>上海：上海外国语大学、上海师范大学</a:t>
            </a:r>
            <a:endParaRPr lang="en-US" altLang="zh-CN" sz="2800" dirty="0" smtClean="0"/>
          </a:p>
          <a:p>
            <a:r>
              <a:rPr lang="zh-CN" altLang="en-US" sz="2800" dirty="0" smtClean="0"/>
              <a:t>福州：福建师大</a:t>
            </a:r>
            <a:endParaRPr lang="en-US" altLang="zh-CN" sz="2800" dirty="0" smtClean="0"/>
          </a:p>
          <a:p>
            <a:r>
              <a:rPr lang="zh-CN" altLang="en-US" sz="2800" dirty="0" smtClean="0"/>
              <a:t>杭州：浙江大学</a:t>
            </a:r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41439103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233681">
        <p:split orient="vert"/>
      </p:transition>
    </mc:Choice>
    <mc:Fallback>
      <p:transition spd="slow" advTm="233681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为什么教语言必须涉及文化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sz="3600" dirty="0" smtClean="0"/>
              <a:t>语言与文化的密切关系</a:t>
            </a:r>
            <a:endParaRPr lang="en-US" altLang="zh-CN" sz="3600" dirty="0" smtClean="0"/>
          </a:p>
          <a:p>
            <a:r>
              <a:rPr lang="zh-CN" altLang="en-US" sz="3600" dirty="0"/>
              <a:t>交际</a:t>
            </a:r>
            <a:r>
              <a:rPr lang="zh-CN" altLang="en-US" sz="3600" dirty="0" smtClean="0"/>
              <a:t>能力的构成</a:t>
            </a:r>
            <a:endParaRPr lang="en-US" altLang="zh-CN" sz="3600" dirty="0" smtClean="0"/>
          </a:p>
          <a:p>
            <a:r>
              <a:rPr lang="zh-CN" altLang="en-US" sz="3600" dirty="0" smtClean="0"/>
              <a:t>全球化的要求</a:t>
            </a:r>
            <a:endParaRPr lang="zh-CN" altLang="en-US" sz="3600" dirty="0"/>
          </a:p>
        </p:txBody>
      </p:sp>
    </p:spTree>
    <p:extLst>
      <p:ext uri="{BB962C8B-B14F-4D97-AF65-F5344CB8AC3E}">
        <p14:creationId xmlns:p14="http://schemas.microsoft.com/office/powerpoint/2010/main" xmlns="" val="23320235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6671"/>
    </mc:Choice>
    <mc:Fallback>
      <p:transition spd="slow" advTm="36671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萨丕尔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3600" dirty="0" smtClean="0"/>
              <a:t>“</a:t>
            </a:r>
            <a:r>
              <a:rPr lang="zh-CN" altLang="en-US" sz="3600" dirty="0" smtClean="0"/>
              <a:t>文化可以解释为社会所做的和所想的，</a:t>
            </a:r>
            <a:endParaRPr lang="en-US" altLang="zh-CN" sz="3600" dirty="0" smtClean="0"/>
          </a:p>
          <a:p>
            <a:pPr marL="0" indent="0">
              <a:buNone/>
            </a:pPr>
            <a:r>
              <a:rPr lang="en-US" altLang="zh-CN" sz="3600" dirty="0"/>
              <a:t> </a:t>
            </a:r>
            <a:r>
              <a:rPr lang="en-US" altLang="zh-CN" sz="3600" dirty="0" smtClean="0"/>
              <a:t>    </a:t>
            </a:r>
            <a:r>
              <a:rPr lang="zh-CN" altLang="en-US" sz="3600" dirty="0" smtClean="0"/>
              <a:t>而语言则是思想的具体表现方式。</a:t>
            </a:r>
            <a:r>
              <a:rPr lang="en-US" altLang="zh-CN" sz="3600" dirty="0" smtClean="0"/>
              <a:t>”</a:t>
            </a:r>
          </a:p>
          <a:p>
            <a:pPr marL="0" indent="0">
              <a:buNone/>
            </a:pPr>
            <a:r>
              <a:rPr lang="en-US" altLang="zh-CN" sz="3600" dirty="0"/>
              <a:t> </a:t>
            </a:r>
            <a:r>
              <a:rPr lang="en-US" altLang="zh-CN" sz="3600" dirty="0" smtClean="0"/>
              <a:t>                                                         </a:t>
            </a:r>
            <a:r>
              <a:rPr lang="zh-CN" altLang="en-US" sz="2800" dirty="0" smtClean="0"/>
              <a:t>（</a:t>
            </a:r>
            <a:r>
              <a:rPr lang="en-US" altLang="zh-CN" sz="2800" dirty="0" smtClean="0"/>
              <a:t>Edward Sapir</a:t>
            </a:r>
            <a:r>
              <a:rPr lang="zh-CN" altLang="en-US" sz="2800" dirty="0" smtClean="0"/>
              <a:t>， </a:t>
            </a:r>
            <a:r>
              <a:rPr lang="en-US" altLang="zh-CN" sz="2800" dirty="0" smtClean="0"/>
              <a:t>1921)</a:t>
            </a:r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16267484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40354"/>
    </mc:Choice>
    <mc:Fallback>
      <p:transition spd="slow" advTm="40354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Claire </a:t>
            </a:r>
            <a:r>
              <a:rPr lang="en-US" altLang="zh-CN" dirty="0" err="1" smtClean="0"/>
              <a:t>Kramsch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3600" dirty="0" smtClean="0"/>
              <a:t>“</a:t>
            </a:r>
            <a:r>
              <a:rPr lang="en-US" altLang="zh-CN" sz="3600" dirty="0" err="1"/>
              <a:t>如果把学习语言看成是</a:t>
            </a:r>
            <a:r>
              <a:rPr lang="en-US" altLang="zh-CN" sz="3600" dirty="0"/>
              <a:t> </a:t>
            </a:r>
            <a:r>
              <a:rPr lang="en-US" altLang="zh-CN" sz="3600" dirty="0" err="1"/>
              <a:t>社会实习的话,文化就是语言教学的核心。文化知识必须看成是提高语言能力的手段,也是</a:t>
            </a:r>
            <a:r>
              <a:rPr lang="en-US" altLang="zh-CN" sz="3600" dirty="0"/>
              <a:t> </a:t>
            </a:r>
            <a:r>
              <a:rPr lang="en-US" altLang="zh-CN" sz="3600" dirty="0" err="1"/>
              <a:t>衡量语言能力的标准</a:t>
            </a:r>
            <a:r>
              <a:rPr lang="en-US" altLang="zh-CN" sz="3600" dirty="0" smtClean="0"/>
              <a:t>。” (1993)</a:t>
            </a:r>
            <a:endParaRPr lang="zh-CN" altLang="en-US" sz="3600" dirty="0"/>
          </a:p>
        </p:txBody>
      </p:sp>
    </p:spTree>
    <p:extLst>
      <p:ext uri="{BB962C8B-B14F-4D97-AF65-F5344CB8AC3E}">
        <p14:creationId xmlns:p14="http://schemas.microsoft.com/office/powerpoint/2010/main" xmlns="" val="14307488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83556">
        <p:fade/>
      </p:transition>
    </mc:Choice>
    <mc:Fallback>
      <p:transition spd="med" advTm="83556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Dell </a:t>
            </a:r>
            <a:r>
              <a:rPr lang="en-US" altLang="zh-CN" dirty="0" err="1" smtClean="0"/>
              <a:t>Hymes</a:t>
            </a:r>
            <a:r>
              <a:rPr lang="en-US" altLang="zh-CN" dirty="0" smtClean="0"/>
              <a:t>:</a:t>
            </a:r>
            <a:endParaRPr lang="zh-CN" altLang="en-US" dirty="0"/>
          </a:p>
        </p:txBody>
      </p:sp>
      <p:graphicFrame>
        <p:nvGraphicFramePr>
          <p:cNvPr id="6" name="内容占位符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517538037"/>
              </p:ext>
            </p:extLst>
          </p:nvPr>
        </p:nvGraphicFramePr>
        <p:xfrm>
          <a:off x="859316" y="2438399"/>
          <a:ext cx="11501609" cy="42488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21711365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2210"/>
    </mc:Choice>
    <mc:Fallback>
      <p:transition spd="slow" advTm="32210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880918" y="553598"/>
            <a:ext cx="10018713" cy="1752599"/>
          </a:xfrm>
        </p:spPr>
        <p:txBody>
          <a:bodyPr/>
          <a:lstStyle/>
          <a:p>
            <a:r>
              <a:rPr lang="en-US" altLang="zh-CN" dirty="0" smtClean="0"/>
              <a:t>Swain&amp; </a:t>
            </a:r>
            <a:r>
              <a:rPr lang="en-US" altLang="zh-CN" dirty="0" err="1" smtClean="0"/>
              <a:t>Canale</a:t>
            </a:r>
            <a:endParaRPr lang="zh-CN" altLang="en-US" dirty="0"/>
          </a:p>
        </p:txBody>
      </p:sp>
      <p:graphicFrame>
        <p:nvGraphicFramePr>
          <p:cNvPr id="4" name="内容占位符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83617685"/>
              </p:ext>
            </p:extLst>
          </p:nvPr>
        </p:nvGraphicFramePr>
        <p:xfrm>
          <a:off x="1880918" y="2599981"/>
          <a:ext cx="8959680" cy="38779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5581022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130979">
        <p:split orient="vert"/>
      </p:transition>
    </mc:Choice>
    <mc:Fallback>
      <p:transition spd="slow" advTm="130979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4400" dirty="0" smtClean="0"/>
              <a:t>对外汉语教学</a:t>
            </a:r>
            <a:endParaRPr lang="zh-CN" altLang="en-US" sz="44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zh-CN" altLang="zh-CN" sz="3200" dirty="0"/>
              <a:t>一个对外汉语教师</a:t>
            </a:r>
            <a:r>
              <a:rPr lang="en-US" altLang="zh-CN" sz="3200" dirty="0"/>
              <a:t> ,</a:t>
            </a:r>
            <a:r>
              <a:rPr lang="en-US" altLang="zh-CN" sz="3200" dirty="0" err="1"/>
              <a:t>无论是在</a:t>
            </a:r>
            <a:r>
              <a:rPr lang="en-US" altLang="zh-CN" sz="3200" dirty="0"/>
              <a:t> </a:t>
            </a:r>
            <a:r>
              <a:rPr lang="en-US" altLang="zh-CN" sz="3200" dirty="0" err="1"/>
              <a:t>本国从事对外汉语教学</a:t>
            </a:r>
            <a:r>
              <a:rPr lang="en-US" altLang="zh-CN" sz="3200" dirty="0"/>
              <a:t> ,</a:t>
            </a:r>
            <a:r>
              <a:rPr lang="en-US" altLang="zh-CN" sz="3200" dirty="0" err="1"/>
              <a:t>还是在异国教授汉语</a:t>
            </a:r>
            <a:r>
              <a:rPr lang="en-US" altLang="zh-CN" sz="3200" dirty="0"/>
              <a:t> ,首 </a:t>
            </a:r>
            <a:r>
              <a:rPr lang="en-US" altLang="zh-CN" sz="3200" dirty="0" err="1"/>
              <a:t>先是一个跨文化交际的行为</a:t>
            </a:r>
            <a:r>
              <a:rPr lang="en-US" altLang="zh-CN" sz="3200" dirty="0"/>
              <a:t> ,</a:t>
            </a:r>
            <a:r>
              <a:rPr lang="en-US" altLang="zh-CN" sz="3200" dirty="0" err="1"/>
              <a:t>其次才是一个教授</a:t>
            </a:r>
            <a:r>
              <a:rPr lang="en-US" altLang="zh-CN" sz="3200" dirty="0"/>
              <a:t> </a:t>
            </a:r>
            <a:r>
              <a:rPr lang="en-US" altLang="zh-CN" sz="3200" dirty="0" err="1"/>
              <a:t>汉语的行为</a:t>
            </a:r>
            <a:r>
              <a:rPr lang="en-US" altLang="zh-CN" sz="3200" dirty="0"/>
              <a:t>。 </a:t>
            </a:r>
            <a:r>
              <a:rPr lang="en-US" altLang="zh-CN" sz="3200" dirty="0" err="1"/>
              <a:t>而这与在本国教授本国学生学习作</a:t>
            </a:r>
            <a:r>
              <a:rPr lang="en-US" altLang="zh-CN" sz="3200" dirty="0"/>
              <a:t> </a:t>
            </a:r>
            <a:r>
              <a:rPr lang="en-US" altLang="zh-CN" sz="3200" dirty="0" err="1"/>
              <a:t>为母语的汉语完全不同。易言之</a:t>
            </a:r>
            <a:r>
              <a:rPr lang="en-US" altLang="zh-CN" sz="3200" dirty="0"/>
              <a:t> ,</a:t>
            </a:r>
            <a:r>
              <a:rPr lang="en-US" altLang="zh-CN" sz="3200" dirty="0" err="1"/>
              <a:t>对外汉语教学行</a:t>
            </a:r>
            <a:r>
              <a:rPr lang="en-US" altLang="zh-CN" sz="3200" dirty="0"/>
              <a:t> </a:t>
            </a:r>
            <a:r>
              <a:rPr lang="en-US" altLang="zh-CN" sz="3200" dirty="0" err="1"/>
              <a:t>为是基于跨文化平台上的语言操练</a:t>
            </a:r>
            <a:r>
              <a:rPr lang="en-US" altLang="zh-CN" sz="3200" dirty="0"/>
              <a:t> ,</a:t>
            </a:r>
            <a:r>
              <a:rPr lang="en-US" altLang="zh-CN" sz="3200" dirty="0" err="1"/>
              <a:t>而传授作为</a:t>
            </a:r>
            <a:r>
              <a:rPr lang="en-US" altLang="zh-CN" sz="3200" dirty="0"/>
              <a:t> </a:t>
            </a:r>
            <a:r>
              <a:rPr lang="en-US" altLang="zh-CN" sz="3200" dirty="0" err="1"/>
              <a:t>母语之汉语的行为则是建基于同一文化平台上的</a:t>
            </a:r>
            <a:r>
              <a:rPr lang="en-US" altLang="zh-CN" sz="3200" dirty="0"/>
              <a:t> </a:t>
            </a:r>
            <a:r>
              <a:rPr lang="en-US" altLang="zh-CN" sz="3200" dirty="0" err="1" smtClean="0"/>
              <a:t>语言实践</a:t>
            </a:r>
            <a:r>
              <a:rPr lang="zh-CN" altLang="en-US" sz="3200" dirty="0" smtClean="0"/>
              <a:t>。</a:t>
            </a:r>
            <a:endParaRPr lang="zh-CN" altLang="en-US" sz="3200" dirty="0"/>
          </a:p>
        </p:txBody>
      </p:sp>
    </p:spTree>
    <p:extLst>
      <p:ext uri="{BB962C8B-B14F-4D97-AF65-F5344CB8AC3E}">
        <p14:creationId xmlns:p14="http://schemas.microsoft.com/office/powerpoint/2010/main" xmlns="" val="39209420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82158"/>
    </mc:Choice>
    <mc:Fallback>
      <p:transition spd="slow" advTm="82158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跨文化交际研究从</a:t>
            </a:r>
            <a:r>
              <a:rPr lang="zh-CN" altLang="en-US" dirty="0"/>
              <a:t>何处</a:t>
            </a:r>
            <a:r>
              <a:rPr lang="zh-CN" altLang="en-US" dirty="0" smtClean="0"/>
              <a:t>入手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sz="3600" dirty="0" smtClean="0"/>
              <a:t>语言交际</a:t>
            </a:r>
            <a:endParaRPr lang="en-US" altLang="zh-CN" sz="3600" dirty="0" smtClean="0"/>
          </a:p>
          <a:p>
            <a:r>
              <a:rPr lang="zh-CN" altLang="en-US" sz="3600" dirty="0" smtClean="0"/>
              <a:t>非语言交际</a:t>
            </a:r>
            <a:endParaRPr lang="en-US" altLang="zh-CN" sz="3600" dirty="0" smtClean="0"/>
          </a:p>
          <a:p>
            <a:r>
              <a:rPr lang="zh-CN" altLang="en-US" sz="3600" dirty="0" smtClean="0"/>
              <a:t>习俗</a:t>
            </a:r>
            <a:endParaRPr lang="en-US" altLang="zh-CN" sz="3600" dirty="0" smtClean="0"/>
          </a:p>
          <a:p>
            <a:r>
              <a:rPr lang="zh-CN" altLang="en-US" sz="3600" dirty="0" smtClean="0"/>
              <a:t>信念、价值观</a:t>
            </a:r>
            <a:endParaRPr lang="zh-CN" altLang="en-US" sz="3600" dirty="0"/>
          </a:p>
        </p:txBody>
      </p:sp>
    </p:spTree>
    <p:extLst>
      <p:ext uri="{BB962C8B-B14F-4D97-AF65-F5344CB8AC3E}">
        <p14:creationId xmlns:p14="http://schemas.microsoft.com/office/powerpoint/2010/main" xmlns="" val="24564289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52341"/>
    </mc:Choice>
    <mc:Fallback>
      <p:transition spd="slow" advTm="52341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Larry Smith &amp; Richard Porter</a:t>
            </a:r>
            <a:r>
              <a:rPr lang="zh-CN" altLang="en-US" dirty="0" smtClean="0"/>
              <a:t>（</a:t>
            </a:r>
            <a:r>
              <a:rPr lang="en-US" altLang="zh-CN" dirty="0" smtClean="0"/>
              <a:t>eds.):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sz="3200" i="1" dirty="0" smtClean="0"/>
              <a:t>Intercultural Communication: A Reader</a:t>
            </a:r>
          </a:p>
          <a:p>
            <a:r>
              <a:rPr lang="zh-CN" altLang="en-US" sz="3200" dirty="0"/>
              <a:t>美国</a:t>
            </a:r>
            <a:r>
              <a:rPr lang="zh-CN" altLang="en-US" sz="3200" dirty="0" smtClean="0"/>
              <a:t>使用最为广泛的跨文化交际教科书</a:t>
            </a:r>
            <a:endParaRPr lang="en-US" altLang="zh-CN" sz="3200" dirty="0" smtClean="0"/>
          </a:p>
          <a:p>
            <a:r>
              <a:rPr lang="en-US" altLang="zh-CN" sz="3200" dirty="0" smtClean="0"/>
              <a:t>1972</a:t>
            </a:r>
            <a:r>
              <a:rPr lang="zh-CN" altLang="en-US" sz="3200" dirty="0" smtClean="0"/>
              <a:t>年初版，此后每五年左右再版一次，目前已经再版十四次</a:t>
            </a:r>
            <a:endParaRPr lang="en-US" altLang="zh-CN" sz="3200" dirty="0" smtClean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23202624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90007"/>
    </mc:Choice>
    <mc:Fallback>
      <p:transition spd="slow" advTm="90007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37001" y="916310"/>
            <a:ext cx="4330706" cy="5611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156711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7789"/>
    </mc:Choice>
    <mc:Fallback>
      <p:transition spd="slow" advTm="27789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语言交际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sz="4000" dirty="0" smtClean="0"/>
              <a:t>词语的内涵与外延（指示意义与引申意义）</a:t>
            </a:r>
            <a:endParaRPr lang="en-US" altLang="zh-CN" sz="4000" dirty="0" smtClean="0"/>
          </a:p>
          <a:p>
            <a:r>
              <a:rPr lang="zh-CN" altLang="en-US" sz="4000" dirty="0"/>
              <a:t>语</a:t>
            </a:r>
            <a:r>
              <a:rPr lang="zh-CN" altLang="en-US" sz="4000" dirty="0" smtClean="0"/>
              <a:t>篇结构</a:t>
            </a:r>
            <a:endParaRPr lang="zh-CN" altLang="en-US" sz="4000" dirty="0"/>
          </a:p>
        </p:txBody>
      </p:sp>
    </p:spTree>
    <p:extLst>
      <p:ext uri="{BB962C8B-B14F-4D97-AF65-F5344CB8AC3E}">
        <p14:creationId xmlns:p14="http://schemas.microsoft.com/office/powerpoint/2010/main" xmlns="" val="25796601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6780"/>
    </mc:Choice>
    <mc:Fallback>
      <p:transition spd="slow" advTm="36780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指示意义与引申意义相同</a:t>
            </a:r>
            <a:endParaRPr lang="zh-CN" altLang="en-US" dirty="0"/>
          </a:p>
        </p:txBody>
      </p:sp>
      <p:graphicFrame>
        <p:nvGraphicFramePr>
          <p:cNvPr id="4" name="内容占位符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4218736767"/>
              </p:ext>
            </p:extLst>
          </p:nvPr>
        </p:nvGraphicFramePr>
        <p:xfrm>
          <a:off x="1484313" y="2667000"/>
          <a:ext cx="10018712" cy="3124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30182342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123072"/>
    </mc:Choice>
    <mc:Fallback>
      <p:transition spd="slow" advTm="123072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指示意义相同而引申意义不同</a:t>
            </a:r>
            <a:r>
              <a:rPr lang="en-US" altLang="zh-MO" dirty="0"/>
              <a:t> </a:t>
            </a:r>
            <a:r>
              <a:rPr lang="zh-CN" altLang="en-US" dirty="0"/>
              <a:t/>
            </a:r>
            <a:br>
              <a:rPr lang="zh-CN" altLang="en-US" dirty="0"/>
            </a:br>
            <a:endParaRPr lang="zh-CN" altLang="en-US" dirty="0"/>
          </a:p>
        </p:txBody>
      </p:sp>
      <p:graphicFrame>
        <p:nvGraphicFramePr>
          <p:cNvPr id="5" name="内容占位符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755797381"/>
              </p:ext>
            </p:extLst>
          </p:nvPr>
        </p:nvGraphicFramePr>
        <p:xfrm>
          <a:off x="1484313" y="2667000"/>
          <a:ext cx="10018712" cy="3124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35133373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112922"/>
    </mc:Choice>
    <mc:Fallback>
      <p:transition spd="slow" advTm="112922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Cricket / </a:t>
            </a:r>
            <a:r>
              <a:rPr lang="zh-CN" altLang="en-US" dirty="0" smtClean="0"/>
              <a:t>蟋蟀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sz="3200" dirty="0" smtClean="0"/>
              <a:t>英语：   </a:t>
            </a:r>
            <a:r>
              <a:rPr lang="en-US" altLang="zh-CN" sz="3200" dirty="0" smtClean="0"/>
              <a:t>As merry as a cricket</a:t>
            </a:r>
          </a:p>
          <a:p>
            <a:r>
              <a:rPr lang="zh-CN" altLang="en-US" sz="3200" dirty="0" smtClean="0"/>
              <a:t>汉语：“独达旦而不寐兮，哀蟋蟀之宵征。”（宋玉）</a:t>
            </a:r>
            <a:endParaRPr lang="en-US" altLang="zh-CN" sz="3200" dirty="0" smtClean="0"/>
          </a:p>
          <a:p>
            <a:r>
              <a:rPr lang="en-US" altLang="zh-CN" sz="3200" dirty="0"/>
              <a:t> </a:t>
            </a:r>
            <a:r>
              <a:rPr lang="en-US" altLang="zh-CN" sz="3200" dirty="0" smtClean="0"/>
              <a:t> </a:t>
            </a:r>
            <a:r>
              <a:rPr lang="zh-CN" altLang="en-US" sz="3200" dirty="0" smtClean="0"/>
              <a:t>“但闻四壁虫声唧唧，如助余之叹息。”     （欧阳修）</a:t>
            </a:r>
            <a:endParaRPr lang="zh-CN" altLang="en-US" sz="3200" dirty="0"/>
          </a:p>
        </p:txBody>
      </p:sp>
    </p:spTree>
    <p:extLst>
      <p:ext uri="{BB962C8B-B14F-4D97-AF65-F5344CB8AC3E}">
        <p14:creationId xmlns:p14="http://schemas.microsoft.com/office/powerpoint/2010/main" xmlns="" val="1518767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指示意义与引申意义都不同</a:t>
            </a:r>
            <a:endParaRPr lang="zh-CN" altLang="en-US" dirty="0"/>
          </a:p>
        </p:txBody>
      </p:sp>
      <p:graphicFrame>
        <p:nvGraphicFramePr>
          <p:cNvPr id="7" name="内容占位符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553570136"/>
              </p:ext>
            </p:extLst>
          </p:nvPr>
        </p:nvGraphicFramePr>
        <p:xfrm>
          <a:off x="1208314" y="2046513"/>
          <a:ext cx="10613572" cy="44849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13001889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93106"/>
    </mc:Choice>
    <mc:Fallback>
      <p:transition spd="slow" advTm="293106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Propaganda/ </a:t>
            </a:r>
            <a:r>
              <a:rPr lang="zh-CN" altLang="en-US" dirty="0" smtClean="0"/>
              <a:t>宣传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Propaganda is information, frequently exaggerated or false information, which is spread by political groups in order to influence the public, usually showing disapproval </a:t>
            </a:r>
          </a:p>
          <a:p>
            <a:r>
              <a:rPr lang="zh-CN" altLang="en-US" dirty="0" smtClean="0"/>
              <a:t>宣传：对群众说明讲解，使群众相信并跟着行动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3785404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语篇结构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sz="3600" dirty="0" smtClean="0"/>
              <a:t>归纳法（</a:t>
            </a:r>
            <a:r>
              <a:rPr lang="en-US" altLang="zh-CN" sz="3600" dirty="0" smtClean="0"/>
              <a:t>inductive method): </a:t>
            </a:r>
            <a:r>
              <a:rPr lang="zh-CN" altLang="en-US" sz="3600" dirty="0" smtClean="0"/>
              <a:t>从具体到一般</a:t>
            </a:r>
            <a:endParaRPr lang="en-US" altLang="zh-CN" sz="3600" dirty="0" smtClean="0"/>
          </a:p>
          <a:p>
            <a:r>
              <a:rPr lang="zh-CN" altLang="en-US" sz="3600" dirty="0" smtClean="0"/>
              <a:t>演绎法（</a:t>
            </a:r>
            <a:r>
              <a:rPr lang="en-US" altLang="zh-CN" sz="3600" dirty="0" smtClean="0"/>
              <a:t>deductive method)</a:t>
            </a:r>
            <a:r>
              <a:rPr lang="zh-CN" altLang="en-US" sz="3600" dirty="0" smtClean="0"/>
              <a:t>：从一般到具体</a:t>
            </a:r>
            <a:endParaRPr lang="zh-CN" altLang="en-US" sz="3600" dirty="0"/>
          </a:p>
        </p:txBody>
      </p:sp>
    </p:spTree>
    <p:extLst>
      <p:ext uri="{BB962C8B-B14F-4D97-AF65-F5344CB8AC3E}">
        <p14:creationId xmlns:p14="http://schemas.microsoft.com/office/powerpoint/2010/main" xmlns="" val="32336065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845"/>
    </mc:Choice>
    <mc:Fallback>
      <p:transition spd="slow" advTm="30845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英汉语在语篇结构上的区别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sz="3600" dirty="0" smtClean="0"/>
              <a:t>汉语：先列举具体理由，再提出结论</a:t>
            </a:r>
            <a:endParaRPr lang="en-US" altLang="zh-CN" sz="3600" dirty="0" smtClean="0"/>
          </a:p>
          <a:p>
            <a:r>
              <a:rPr lang="zh-CN" altLang="en-US" sz="3600" dirty="0" smtClean="0"/>
              <a:t>英语：先提出结论，再陈述具体理由</a:t>
            </a:r>
            <a:endParaRPr lang="zh-CN" altLang="en-US" sz="3600" dirty="0"/>
          </a:p>
        </p:txBody>
      </p:sp>
    </p:spTree>
    <p:extLst>
      <p:ext uri="{BB962C8B-B14F-4D97-AF65-F5344CB8AC3E}">
        <p14:creationId xmlns:p14="http://schemas.microsoft.com/office/powerpoint/2010/main" xmlns="" val="4013228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164147"/>
    </mc:Choice>
    <mc:Fallback>
      <p:transition spd="slow" advTm="164147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非语言交际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手势、姿势</a:t>
            </a:r>
            <a:endParaRPr lang="en-US" altLang="zh-CN" dirty="0"/>
          </a:p>
          <a:p>
            <a:r>
              <a:rPr lang="en-US" altLang="zh-CN" dirty="0" smtClean="0"/>
              <a:t> </a:t>
            </a:r>
            <a:r>
              <a:rPr lang="zh-CN" altLang="en-US" dirty="0" smtClean="0"/>
              <a:t>触摸</a:t>
            </a:r>
            <a:endParaRPr lang="en-US" altLang="zh-CN" dirty="0" smtClean="0"/>
          </a:p>
          <a:p>
            <a:r>
              <a:rPr lang="zh-CN" altLang="en-US" dirty="0" smtClean="0"/>
              <a:t>体距 </a:t>
            </a:r>
            <a:endParaRPr lang="en-US" altLang="zh-CN" dirty="0" smtClean="0"/>
          </a:p>
          <a:p>
            <a:r>
              <a:rPr lang="zh-CN" altLang="en-US" dirty="0" smtClean="0"/>
              <a:t>声音</a:t>
            </a:r>
            <a:endParaRPr lang="en-US" altLang="zh-CN" dirty="0" smtClean="0"/>
          </a:p>
          <a:p>
            <a:r>
              <a:rPr lang="zh-CN" altLang="en-US" dirty="0" smtClean="0"/>
              <a:t>时间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4615709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300" advTm="689751">
        <p14:pan dir="u"/>
      </p:transition>
    </mc:Choice>
    <mc:Fallback>
      <p:transition spd="slow" advTm="689751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Contact culture and non-contact culture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>
                <a:solidFill>
                  <a:schemeClr val="accent5"/>
                </a:solidFill>
              </a:rPr>
              <a:t>1</a:t>
            </a:r>
            <a:r>
              <a:rPr lang="zh-CN" altLang="en-US" dirty="0" smtClean="0">
                <a:solidFill>
                  <a:schemeClr val="accent5"/>
                </a:solidFill>
              </a:rPr>
              <a:t>小时之内两人身体的接触次数</a:t>
            </a:r>
            <a:endParaRPr lang="en-US" altLang="zh-CN" dirty="0" smtClean="0">
              <a:solidFill>
                <a:schemeClr val="accent5"/>
              </a:solidFill>
            </a:endParaRPr>
          </a:p>
          <a:p>
            <a:r>
              <a:rPr lang="zh-CN" altLang="en-US" dirty="0" smtClean="0"/>
              <a:t>伦敦</a:t>
            </a:r>
            <a:r>
              <a:rPr lang="en-US" altLang="zh-CN" dirty="0" smtClean="0"/>
              <a:t>; </a:t>
            </a:r>
            <a:r>
              <a:rPr lang="zh-CN" altLang="en-US" dirty="0" smtClean="0"/>
              <a:t>没有接触</a:t>
            </a:r>
            <a:endParaRPr lang="en-US" altLang="zh-CN" dirty="0" smtClean="0"/>
          </a:p>
          <a:p>
            <a:r>
              <a:rPr lang="zh-CN" altLang="en-US" dirty="0" smtClean="0"/>
              <a:t>巴黎：</a:t>
            </a:r>
            <a:r>
              <a:rPr lang="en-US" altLang="zh-CN" dirty="0" smtClean="0"/>
              <a:t>11</a:t>
            </a:r>
            <a:r>
              <a:rPr lang="zh-CN" altLang="en-US" dirty="0" smtClean="0"/>
              <a:t>次</a:t>
            </a:r>
            <a:endParaRPr lang="en-US" altLang="zh-CN" dirty="0" smtClean="0"/>
          </a:p>
          <a:p>
            <a:r>
              <a:rPr lang="zh-CN" altLang="en-US" dirty="0" smtClean="0"/>
              <a:t>圣胡安：</a:t>
            </a:r>
            <a:r>
              <a:rPr lang="en-US" altLang="zh-CN" dirty="0" smtClean="0"/>
              <a:t>18</a:t>
            </a:r>
            <a:r>
              <a:rPr lang="zh-CN" altLang="en-US" dirty="0" smtClean="0"/>
              <a:t>次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361712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Proxemics 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3200" dirty="0" smtClean="0"/>
              <a:t>Intimate distance</a:t>
            </a:r>
            <a:r>
              <a:rPr lang="zh-CN" altLang="en-US" sz="3200" dirty="0" smtClean="0"/>
              <a:t>： </a:t>
            </a:r>
            <a:r>
              <a:rPr lang="en-US" altLang="zh-CN" sz="3200" dirty="0" smtClean="0"/>
              <a:t>less than 18 inches</a:t>
            </a:r>
          </a:p>
          <a:p>
            <a:r>
              <a:rPr lang="en-US" altLang="zh-CN" sz="3200" dirty="0" smtClean="0"/>
              <a:t>Personal distance: 1.5—4 feet</a:t>
            </a:r>
          </a:p>
          <a:p>
            <a:r>
              <a:rPr lang="en-US" altLang="zh-CN" sz="3200" dirty="0" smtClean="0"/>
              <a:t>Social distance: 4– 12 feet</a:t>
            </a:r>
          </a:p>
          <a:p>
            <a:r>
              <a:rPr lang="en-US" altLang="zh-CN" sz="3200" dirty="0" smtClean="0"/>
              <a:t>Public distance: more than 12 feet  </a:t>
            </a:r>
          </a:p>
          <a:p>
            <a:endParaRPr lang="zh-CN" altLang="en-US" sz="3200" dirty="0"/>
          </a:p>
        </p:txBody>
      </p:sp>
    </p:spTree>
    <p:extLst>
      <p:ext uri="{BB962C8B-B14F-4D97-AF65-F5344CB8AC3E}">
        <p14:creationId xmlns:p14="http://schemas.microsoft.com/office/powerpoint/2010/main" xmlns="" val="1352586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非语言交际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zh-CN" altLang="en-US" sz="3600" dirty="0" smtClean="0"/>
              <a:t>手势、姿势</a:t>
            </a:r>
            <a:endParaRPr lang="en-US" altLang="zh-CN" sz="3600" dirty="0"/>
          </a:p>
          <a:p>
            <a:r>
              <a:rPr lang="en-US" altLang="zh-CN" sz="3600" dirty="0" smtClean="0"/>
              <a:t> </a:t>
            </a:r>
            <a:r>
              <a:rPr lang="zh-CN" altLang="en-US" sz="3600" dirty="0" smtClean="0"/>
              <a:t>触摸</a:t>
            </a:r>
            <a:endParaRPr lang="en-US" altLang="zh-CN" sz="3600" dirty="0" smtClean="0"/>
          </a:p>
          <a:p>
            <a:r>
              <a:rPr lang="zh-CN" altLang="en-US" sz="3600" dirty="0" smtClean="0"/>
              <a:t>体距 </a:t>
            </a:r>
            <a:endParaRPr lang="en-US" altLang="zh-CN" sz="3600" dirty="0" smtClean="0"/>
          </a:p>
          <a:p>
            <a:r>
              <a:rPr lang="zh-CN" altLang="en-US" sz="3600" dirty="0" smtClean="0">
                <a:solidFill>
                  <a:schemeClr val="accent4"/>
                </a:solidFill>
              </a:rPr>
              <a:t>声音</a:t>
            </a:r>
            <a:endParaRPr lang="en-US" altLang="zh-CN" sz="3600" dirty="0" smtClean="0">
              <a:solidFill>
                <a:schemeClr val="accent4"/>
              </a:solidFill>
            </a:endParaRPr>
          </a:p>
          <a:p>
            <a:r>
              <a:rPr lang="zh-CN" altLang="en-US" sz="3600" dirty="0" smtClean="0"/>
              <a:t>时间</a:t>
            </a:r>
            <a:endParaRPr lang="zh-CN" altLang="en-US" sz="3600" dirty="0"/>
          </a:p>
        </p:txBody>
      </p:sp>
    </p:spTree>
    <p:extLst>
      <p:ext uri="{BB962C8B-B14F-4D97-AF65-F5344CB8AC3E}">
        <p14:creationId xmlns:p14="http://schemas.microsoft.com/office/powerpoint/2010/main" xmlns="" val="25255732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689751">
        <p:fade/>
      </p:transition>
    </mc:Choice>
    <mc:Fallback>
      <p:transition spd="med" advTm="689751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非语言交际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zh-CN" altLang="en-US" sz="3600" dirty="0" smtClean="0"/>
              <a:t>手势、姿势</a:t>
            </a:r>
            <a:endParaRPr lang="en-US" altLang="zh-CN" sz="3600" dirty="0"/>
          </a:p>
          <a:p>
            <a:r>
              <a:rPr lang="en-US" altLang="zh-CN" sz="3600" dirty="0" smtClean="0"/>
              <a:t> </a:t>
            </a:r>
            <a:r>
              <a:rPr lang="zh-CN" altLang="en-US" sz="3600" dirty="0" smtClean="0"/>
              <a:t>触摸</a:t>
            </a:r>
            <a:endParaRPr lang="en-US" altLang="zh-CN" sz="3600" dirty="0" smtClean="0"/>
          </a:p>
          <a:p>
            <a:r>
              <a:rPr lang="zh-CN" altLang="en-US" sz="3600" dirty="0" smtClean="0"/>
              <a:t>体距 </a:t>
            </a:r>
            <a:endParaRPr lang="en-US" altLang="zh-CN" sz="3600" dirty="0" smtClean="0"/>
          </a:p>
          <a:p>
            <a:r>
              <a:rPr lang="zh-CN" altLang="en-US" sz="3600" dirty="0" smtClean="0"/>
              <a:t>声音</a:t>
            </a:r>
            <a:endParaRPr lang="en-US" altLang="zh-CN" sz="3600" dirty="0" smtClean="0"/>
          </a:p>
          <a:p>
            <a:r>
              <a:rPr lang="zh-CN" altLang="en-US" sz="3600" dirty="0" smtClean="0">
                <a:solidFill>
                  <a:schemeClr val="accent4"/>
                </a:solidFill>
              </a:rPr>
              <a:t>时间</a:t>
            </a:r>
            <a:endParaRPr lang="zh-CN" altLang="en-US" sz="3600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870196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300" advTm="689751">
        <p14:pan dir="u"/>
      </p:transition>
    </mc:Choice>
    <mc:Fallback>
      <p:transition spd="slow" advTm="689751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Chronemics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3600" dirty="0" err="1" smtClean="0"/>
              <a:t>Monochronic</a:t>
            </a:r>
            <a:endParaRPr lang="en-US" altLang="zh-CN" sz="3600" dirty="0" smtClean="0"/>
          </a:p>
          <a:p>
            <a:r>
              <a:rPr lang="en-US" altLang="zh-CN" sz="3600" dirty="0" err="1" smtClean="0"/>
              <a:t>Polychronic</a:t>
            </a:r>
            <a:r>
              <a:rPr lang="en-US" altLang="zh-CN" sz="3600" dirty="0" smtClean="0"/>
              <a:t> </a:t>
            </a:r>
            <a:endParaRPr lang="zh-CN" altLang="en-US" sz="3600" dirty="0"/>
          </a:p>
        </p:txBody>
      </p:sp>
    </p:spTree>
    <p:extLst>
      <p:ext uri="{BB962C8B-B14F-4D97-AF65-F5344CB8AC3E}">
        <p14:creationId xmlns:p14="http://schemas.microsoft.com/office/powerpoint/2010/main" xmlns="" val="2397352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Leger </a:t>
            </a:r>
            <a:r>
              <a:rPr lang="en-US" altLang="zh-CN" dirty="0" err="1" smtClean="0"/>
              <a:t>Brosnahan</a:t>
            </a:r>
            <a:r>
              <a:rPr lang="en-US" altLang="zh-CN" dirty="0" smtClean="0"/>
              <a:t>: </a:t>
            </a:r>
            <a:r>
              <a:rPr lang="en-US" altLang="zh-CN" i="1" dirty="0" smtClean="0"/>
              <a:t>Chinese and English Gestures: Contrastive Nonverbal Communication </a:t>
            </a:r>
            <a:r>
              <a:rPr lang="en-US" altLang="zh-CN" dirty="0" smtClean="0"/>
              <a:t>(1983)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“</a:t>
            </a:r>
            <a:r>
              <a:rPr lang="zh-CN" altLang="en-US" dirty="0" smtClean="0"/>
              <a:t>行为差异最通常的表现是中国人喜欢群集，英语国家的人喜欢分散。聚拢型和分散型之间这一根本对比， 可以贯穿于两种文化的各个方面。从自我感觉和人名称呼，到身势动作，直至公私观念，甚至包括社会与经济制度等等，都有所表现。</a:t>
            </a:r>
            <a:r>
              <a:rPr lang="en-US" altLang="zh-CN" dirty="0" smtClean="0"/>
              <a:t>”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3184396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4400" dirty="0" smtClean="0"/>
              <a:t>习俗、交际规则</a:t>
            </a:r>
            <a:endParaRPr lang="zh-CN" altLang="en-US" sz="44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sz="3600" dirty="0" smtClean="0"/>
              <a:t>称呼</a:t>
            </a:r>
            <a:endParaRPr lang="en-US" altLang="zh-CN" sz="3600" dirty="0" smtClean="0"/>
          </a:p>
          <a:p>
            <a:r>
              <a:rPr lang="zh-CN" altLang="en-US" sz="3600" dirty="0"/>
              <a:t>见面</a:t>
            </a:r>
            <a:r>
              <a:rPr lang="zh-CN" altLang="en-US" sz="3600" dirty="0" smtClean="0"/>
              <a:t>打招呼</a:t>
            </a:r>
            <a:endParaRPr lang="en-US" altLang="zh-CN" sz="3600" dirty="0" smtClean="0"/>
          </a:p>
          <a:p>
            <a:r>
              <a:rPr lang="zh-CN" altLang="en-US" sz="3600" dirty="0" smtClean="0"/>
              <a:t>告别</a:t>
            </a:r>
            <a:endParaRPr lang="en-US" altLang="zh-CN" sz="3600" dirty="0" smtClean="0"/>
          </a:p>
          <a:p>
            <a:r>
              <a:rPr lang="zh-CN" altLang="en-US" sz="3600" dirty="0"/>
              <a:t>送礼</a:t>
            </a:r>
          </a:p>
        </p:txBody>
      </p:sp>
    </p:spTree>
    <p:extLst>
      <p:ext uri="{BB962C8B-B14F-4D97-AF65-F5344CB8AC3E}">
        <p14:creationId xmlns:p14="http://schemas.microsoft.com/office/powerpoint/2010/main" xmlns="" val="2047466189"/>
      </p:ext>
    </p:extLst>
  </p:cSld>
  <p:clrMapOvr>
    <a:masterClrMapping/>
  </p:clrMapOvr>
  <p:transition spd="slow" advTm="501075">
    <p:wipe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waitress</a:t>
            </a:r>
            <a:endParaRPr lang="zh-CN" altLang="en-US" dirty="0"/>
          </a:p>
        </p:txBody>
      </p:sp>
      <p:graphicFrame>
        <p:nvGraphicFramePr>
          <p:cNvPr id="4" name="内容占位符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36725274"/>
              </p:ext>
            </p:extLst>
          </p:nvPr>
        </p:nvGraphicFramePr>
        <p:xfrm>
          <a:off x="1484313" y="2667000"/>
          <a:ext cx="10018712" cy="3124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3932244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汉语中的称呼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sz="3200" dirty="0" smtClean="0"/>
              <a:t>称呼意义的演变：如老师，小姐，同志等</a:t>
            </a:r>
            <a:endParaRPr lang="en-US" altLang="zh-CN" sz="3200" dirty="0" smtClean="0"/>
          </a:p>
          <a:p>
            <a:r>
              <a:rPr lang="zh-CN" altLang="en-US" sz="3200" dirty="0" smtClean="0"/>
              <a:t>亲属称呼使用范围的扩大：如阿姨，爷爷，奶奶，刘姐等</a:t>
            </a:r>
            <a:endParaRPr lang="en-US" altLang="zh-CN" sz="3200" dirty="0" smtClean="0"/>
          </a:p>
          <a:p>
            <a:r>
              <a:rPr lang="zh-CN" altLang="en-US" sz="3200" dirty="0" smtClean="0"/>
              <a:t>官衔的使用：如张司长，刘处，张校等</a:t>
            </a:r>
            <a:endParaRPr lang="en-US" altLang="zh-CN" sz="3200" dirty="0" smtClean="0"/>
          </a:p>
          <a:p>
            <a:endParaRPr lang="zh-CN" altLang="en-US" sz="3200" dirty="0"/>
          </a:p>
        </p:txBody>
      </p:sp>
    </p:spTree>
    <p:extLst>
      <p:ext uri="{BB962C8B-B14F-4D97-AF65-F5344CB8AC3E}">
        <p14:creationId xmlns:p14="http://schemas.microsoft.com/office/powerpoint/2010/main" xmlns="" val="939030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4400" dirty="0" smtClean="0"/>
              <a:t>习俗、交际规则</a:t>
            </a:r>
            <a:endParaRPr lang="zh-CN" altLang="en-US" sz="44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sz="3600" dirty="0" smtClean="0"/>
              <a:t>称呼</a:t>
            </a:r>
            <a:endParaRPr lang="en-US" altLang="zh-CN" sz="3600" dirty="0" smtClean="0"/>
          </a:p>
          <a:p>
            <a:r>
              <a:rPr lang="zh-CN" altLang="en-US" sz="3600" dirty="0">
                <a:solidFill>
                  <a:schemeClr val="accent4"/>
                </a:solidFill>
              </a:rPr>
              <a:t>见面</a:t>
            </a:r>
            <a:r>
              <a:rPr lang="zh-CN" altLang="en-US" sz="3600" dirty="0" smtClean="0">
                <a:solidFill>
                  <a:schemeClr val="accent4"/>
                </a:solidFill>
              </a:rPr>
              <a:t>打招呼</a:t>
            </a:r>
            <a:endParaRPr lang="en-US" altLang="zh-CN" sz="3600" dirty="0" smtClean="0">
              <a:solidFill>
                <a:schemeClr val="accent4"/>
              </a:solidFill>
            </a:endParaRPr>
          </a:p>
          <a:p>
            <a:r>
              <a:rPr lang="zh-CN" altLang="en-US" sz="3600" dirty="0" smtClean="0"/>
              <a:t>告别</a:t>
            </a:r>
            <a:endParaRPr lang="en-US" altLang="zh-CN" sz="3600" dirty="0" smtClean="0"/>
          </a:p>
          <a:p>
            <a:r>
              <a:rPr lang="zh-CN" altLang="en-US" sz="3600" dirty="0"/>
              <a:t>送礼</a:t>
            </a:r>
          </a:p>
        </p:txBody>
      </p:sp>
    </p:spTree>
    <p:extLst>
      <p:ext uri="{BB962C8B-B14F-4D97-AF65-F5344CB8AC3E}">
        <p14:creationId xmlns:p14="http://schemas.microsoft.com/office/powerpoint/2010/main" xmlns="" val="1601764502"/>
      </p:ext>
    </p:extLst>
  </p:cSld>
  <p:clrMapOvr>
    <a:masterClrMapping/>
  </p:clrMapOvr>
  <p:transition spd="slow" advTm="501075">
    <p:wipe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打招呼（</a:t>
            </a:r>
            <a:r>
              <a:rPr lang="en-US" altLang="zh-CN" dirty="0" smtClean="0"/>
              <a:t>greetings)</a:t>
            </a:r>
            <a:endParaRPr lang="zh-CN" altLang="en-US" dirty="0"/>
          </a:p>
        </p:txBody>
      </p:sp>
      <p:graphicFrame>
        <p:nvGraphicFramePr>
          <p:cNvPr id="4" name="内容占位符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06915137"/>
              </p:ext>
            </p:extLst>
          </p:nvPr>
        </p:nvGraphicFramePr>
        <p:xfrm>
          <a:off x="1325366" y="1931543"/>
          <a:ext cx="10284431" cy="45617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981204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4400" dirty="0" smtClean="0"/>
              <a:t>习俗、交际规则</a:t>
            </a:r>
            <a:endParaRPr lang="zh-CN" altLang="en-US" sz="44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sz="3600" dirty="0" smtClean="0"/>
              <a:t>称呼</a:t>
            </a:r>
            <a:endParaRPr lang="en-US" altLang="zh-CN" sz="3600" dirty="0" smtClean="0"/>
          </a:p>
          <a:p>
            <a:r>
              <a:rPr lang="zh-CN" altLang="en-US" sz="3600" dirty="0"/>
              <a:t>见面</a:t>
            </a:r>
            <a:r>
              <a:rPr lang="zh-CN" altLang="en-US" sz="3600" dirty="0" smtClean="0"/>
              <a:t>打招呼</a:t>
            </a:r>
            <a:endParaRPr lang="en-US" altLang="zh-CN" sz="3600" dirty="0" smtClean="0"/>
          </a:p>
          <a:p>
            <a:r>
              <a:rPr lang="zh-CN" altLang="en-US" sz="3600" dirty="0" smtClean="0">
                <a:solidFill>
                  <a:schemeClr val="accent4"/>
                </a:solidFill>
              </a:rPr>
              <a:t>告别</a:t>
            </a:r>
            <a:endParaRPr lang="en-US" altLang="zh-CN" sz="3600" dirty="0" smtClean="0">
              <a:solidFill>
                <a:schemeClr val="accent4"/>
              </a:solidFill>
            </a:endParaRPr>
          </a:p>
          <a:p>
            <a:r>
              <a:rPr lang="zh-CN" altLang="en-US" sz="3600" dirty="0"/>
              <a:t>送礼</a:t>
            </a:r>
          </a:p>
        </p:txBody>
      </p:sp>
    </p:spTree>
    <p:extLst>
      <p:ext uri="{BB962C8B-B14F-4D97-AF65-F5344CB8AC3E}">
        <p14:creationId xmlns:p14="http://schemas.microsoft.com/office/powerpoint/2010/main" xmlns="" val="1405796861"/>
      </p:ext>
    </p:extLst>
  </p:cSld>
  <p:clrMapOvr>
    <a:masterClrMapping/>
  </p:clrMapOvr>
  <p:transition spd="slow" advTm="501075">
    <p:wipe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信念、价值观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484311" y="2438399"/>
            <a:ext cx="10111845" cy="3327401"/>
          </a:xfrm>
        </p:spPr>
        <p:txBody>
          <a:bodyPr>
            <a:normAutofit fontScale="92500" lnSpcReduction="20000"/>
          </a:bodyPr>
          <a:lstStyle/>
          <a:p>
            <a:r>
              <a:rPr lang="zh-CN" altLang="en-US" sz="3200" dirty="0" smtClean="0"/>
              <a:t>个体主义 </a:t>
            </a:r>
            <a:r>
              <a:rPr lang="en-US" altLang="zh-CN" sz="3200" dirty="0" smtClean="0"/>
              <a:t>–</a:t>
            </a:r>
            <a:r>
              <a:rPr lang="zh-CN" altLang="en-US" sz="3200" dirty="0" smtClean="0"/>
              <a:t>群体主义（</a:t>
            </a:r>
            <a:r>
              <a:rPr lang="en-US" altLang="zh-CN" sz="3200" dirty="0" smtClean="0"/>
              <a:t>individualism-collectivism)</a:t>
            </a:r>
          </a:p>
          <a:p>
            <a:r>
              <a:rPr lang="zh-CN" altLang="en-US" sz="3200" dirty="0" smtClean="0"/>
              <a:t>权力距离大小 </a:t>
            </a:r>
            <a:r>
              <a:rPr lang="en-US" altLang="zh-CN" sz="3200" dirty="0" smtClean="0"/>
              <a:t>(power distance)</a:t>
            </a:r>
          </a:p>
          <a:p>
            <a:r>
              <a:rPr lang="zh-CN" altLang="en-US" sz="3200" dirty="0" smtClean="0"/>
              <a:t>对不确定性的回避 </a:t>
            </a:r>
            <a:r>
              <a:rPr lang="en-US" altLang="zh-CN" sz="3200" dirty="0" smtClean="0"/>
              <a:t>(uncertainty avoidance)</a:t>
            </a:r>
          </a:p>
          <a:p>
            <a:r>
              <a:rPr lang="zh-CN" altLang="en-US" sz="3200" dirty="0"/>
              <a:t>男性特征</a:t>
            </a:r>
            <a:r>
              <a:rPr lang="en-US" altLang="zh-CN" sz="3200" dirty="0"/>
              <a:t>—</a:t>
            </a:r>
            <a:r>
              <a:rPr lang="zh-CN" altLang="en-US" sz="3200" dirty="0"/>
              <a:t>女性特征 </a:t>
            </a:r>
            <a:r>
              <a:rPr lang="en-US" altLang="zh-CN" sz="3200" dirty="0"/>
              <a:t>(masculinity-femininity)</a:t>
            </a:r>
          </a:p>
          <a:p>
            <a:endParaRPr lang="en-US" altLang="zh-CN" sz="3200" dirty="0" smtClean="0"/>
          </a:p>
          <a:p>
            <a:pPr marL="0" indent="0">
              <a:buNone/>
            </a:pPr>
            <a:r>
              <a:rPr lang="en-US" altLang="zh-CN" sz="3200" dirty="0"/>
              <a:t>	</a:t>
            </a:r>
            <a:r>
              <a:rPr lang="en-US" altLang="zh-CN" sz="3200" dirty="0" smtClean="0"/>
              <a:t>											Geert Hofstede</a:t>
            </a:r>
            <a:endParaRPr lang="zh-CN" altLang="en-US" sz="3200" dirty="0"/>
          </a:p>
        </p:txBody>
      </p:sp>
    </p:spTree>
    <p:extLst>
      <p:ext uri="{BB962C8B-B14F-4D97-AF65-F5344CB8AC3E}">
        <p14:creationId xmlns:p14="http://schemas.microsoft.com/office/powerpoint/2010/main" xmlns="" val="5275164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149201"/>
    </mc:Choice>
    <mc:Fallback>
      <p:transition spd="slow" advTm="149201"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Hofstede </a:t>
            </a:r>
            <a:r>
              <a:rPr lang="zh-CN" altLang="en-US" dirty="0" smtClean="0"/>
              <a:t>的调查：个体主义</a:t>
            </a:r>
            <a:endParaRPr lang="zh-CN" altLang="en-US" dirty="0"/>
          </a:p>
        </p:txBody>
      </p:sp>
      <p:graphicFrame>
        <p:nvGraphicFramePr>
          <p:cNvPr id="4" name="Object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091583781"/>
              </p:ext>
            </p:extLst>
          </p:nvPr>
        </p:nvGraphicFramePr>
        <p:xfrm>
          <a:off x="3454401" y="2762956"/>
          <a:ext cx="6468928" cy="3619324"/>
        </p:xfrm>
        <a:graphic>
          <a:graphicData uri="http://schemas.openxmlformats.org/presentationml/2006/ole">
            <p:oleObj spid="_x0000_s1064" name="Chart" r:id="rId3" imgW="3750480" imgH="2095200" progId="Excel.Chart.8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9269575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67435">
        <p:split orient="vert"/>
      </p:transition>
    </mc:Choice>
    <mc:Fallback>
      <p:transition spd="slow" advTm="67435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Hofstede </a:t>
            </a:r>
            <a:r>
              <a:rPr lang="zh-CN" altLang="en-US" dirty="0" smtClean="0"/>
              <a:t>的调查：权力距离</a:t>
            </a:r>
            <a:endParaRPr lang="en-US" altLang="zh-CN" dirty="0"/>
          </a:p>
        </p:txBody>
      </p:sp>
      <p:graphicFrame>
        <p:nvGraphicFramePr>
          <p:cNvPr id="105475" name="Object 3"/>
          <p:cNvGraphicFramePr>
            <a:graphicFrameLocks noGrp="1" noChangeAspect="1"/>
          </p:cNvGraphicFramePr>
          <p:nvPr>
            <p:ph type="body" idx="1"/>
            <p:extLst>
              <p:ext uri="{D42A27DB-BD31-4B8C-83A1-F6EECF244321}">
                <p14:modId xmlns:p14="http://schemas.microsoft.com/office/powerpoint/2010/main" xmlns="" val="3479831227"/>
              </p:ext>
            </p:extLst>
          </p:nvPr>
        </p:nvGraphicFramePr>
        <p:xfrm>
          <a:off x="2995382" y="2068819"/>
          <a:ext cx="7217847" cy="4567808"/>
        </p:xfrm>
        <a:graphic>
          <a:graphicData uri="http://schemas.openxmlformats.org/presentationml/2006/ole">
            <p:oleObj spid="_x0000_s2085" name="Chart" r:id="rId3" imgW="3655440" imgH="2113920" progId="Excel.Chart.8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269584373"/>
      </p:ext>
    </p:extLst>
  </p:cSld>
  <p:clrMapOvr>
    <a:masterClrMapping/>
  </p:clrMapOvr>
  <p:transition spd="slow" advTm="83185">
    <p:wipe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以价值观为主线</a:t>
            </a:r>
            <a:r>
              <a:rPr lang="en-US" altLang="zh-CN" dirty="0" smtClean="0"/>
              <a:t/>
            </a:r>
            <a:br>
              <a:rPr lang="en-US" altLang="zh-CN" dirty="0" smtClean="0"/>
            </a:br>
            <a:r>
              <a:rPr lang="zh-CN" altLang="en-US" dirty="0" smtClean="0"/>
              <a:t>分析和理解各种现象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zh-CN" altLang="zh-CN" sz="3600" dirty="0"/>
              <a:t>文化人类学家</a:t>
            </a:r>
            <a:r>
              <a:rPr lang="en-US" altLang="zh-CN" sz="3600" dirty="0"/>
              <a:t> </a:t>
            </a:r>
            <a:r>
              <a:rPr lang="en-US" altLang="zh-CN" sz="3600" dirty="0" err="1" smtClean="0"/>
              <a:t>许烺光</a:t>
            </a:r>
            <a:r>
              <a:rPr lang="zh-CN" altLang="en-US" sz="3600" dirty="0" smtClean="0"/>
              <a:t>（</a:t>
            </a:r>
            <a:r>
              <a:rPr lang="en-US" altLang="zh-CN" sz="3600" dirty="0" smtClean="0"/>
              <a:t>Francis Hsu</a:t>
            </a:r>
            <a:r>
              <a:rPr lang="zh-CN" altLang="en-US" sz="3600" dirty="0" smtClean="0"/>
              <a:t>）</a:t>
            </a:r>
            <a:r>
              <a:rPr lang="en-US" altLang="zh-CN" sz="3600" dirty="0" smtClean="0"/>
              <a:t>： </a:t>
            </a:r>
            <a:r>
              <a:rPr lang="en-US" altLang="zh-CN" sz="3600" dirty="0"/>
              <a:t>“</a:t>
            </a:r>
            <a:r>
              <a:rPr lang="en-US" altLang="zh-CN" sz="3600" dirty="0" err="1"/>
              <a:t>人类的行为虽然是无限复杂的。但在不同</a:t>
            </a:r>
            <a:r>
              <a:rPr lang="en-US" altLang="zh-CN" sz="3600" dirty="0"/>
              <a:t> </a:t>
            </a:r>
            <a:r>
              <a:rPr lang="en-US" altLang="zh-CN" sz="3600" dirty="0" err="1"/>
              <a:t>的行为背后，有一个共同的主线和清晰的线索</a:t>
            </a:r>
            <a:r>
              <a:rPr lang="en-US" altLang="zh-CN" sz="3600" dirty="0"/>
              <a:t>。 </a:t>
            </a:r>
            <a:r>
              <a:rPr lang="en-US" altLang="zh-CN" sz="3600" dirty="0" err="1"/>
              <a:t>当我们理解那条主线和清晰的线索时，我们将发</a:t>
            </a:r>
            <a:r>
              <a:rPr lang="en-US" altLang="zh-CN" sz="3600" dirty="0"/>
              <a:t> </a:t>
            </a:r>
            <a:r>
              <a:rPr lang="en-US" altLang="zh-CN" sz="3600" dirty="0" err="1"/>
              <a:t>现所构成其异质元素会被某些不容置疑的链条所</a:t>
            </a:r>
            <a:r>
              <a:rPr lang="en-US" altLang="zh-CN" sz="3600" dirty="0"/>
              <a:t> </a:t>
            </a:r>
            <a:r>
              <a:rPr lang="en-US" altLang="zh-CN" sz="3600" dirty="0" err="1"/>
              <a:t>联系。并且，人类看起来有矛盾的行为正是底层</a:t>
            </a:r>
            <a:r>
              <a:rPr lang="en-US" altLang="zh-CN" sz="3600" dirty="0"/>
              <a:t> </a:t>
            </a:r>
            <a:r>
              <a:rPr lang="en-US" altLang="zh-CN" sz="3600" dirty="0" err="1"/>
              <a:t>结构的反映</a:t>
            </a:r>
            <a:r>
              <a:rPr lang="en-US" altLang="zh-CN" sz="3600" dirty="0" smtClean="0"/>
              <a:t>。</a:t>
            </a:r>
            <a:r>
              <a:rPr lang="zh-CN" altLang="en-US" sz="3600" dirty="0" smtClean="0"/>
              <a:t>”</a:t>
            </a:r>
            <a:endParaRPr lang="zh-CN" altLang="zh-CN" sz="3600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23110815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106075"/>
    </mc:Choice>
    <mc:Fallback>
      <p:transition spd="slow" advTm="106075"/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dirty="0"/>
          </a:p>
        </p:txBody>
      </p:sp>
      <p:graphicFrame>
        <p:nvGraphicFramePr>
          <p:cNvPr id="4" name="内容占位符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333556915"/>
              </p:ext>
            </p:extLst>
          </p:nvPr>
        </p:nvGraphicFramePr>
        <p:xfrm>
          <a:off x="478458" y="1379833"/>
          <a:ext cx="12030418" cy="46601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3664201210"/>
      </p:ext>
    </p:extLst>
  </p:cSld>
  <p:clrMapOvr>
    <a:masterClrMapping/>
  </p:clrMapOvr>
  <p:transition spd="slow" advTm="70753">
    <p:wipe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dirty="0"/>
          </a:p>
        </p:txBody>
      </p:sp>
      <p:graphicFrame>
        <p:nvGraphicFramePr>
          <p:cNvPr id="4" name="内容占位符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074756024"/>
              </p:ext>
            </p:extLst>
          </p:nvPr>
        </p:nvGraphicFramePr>
        <p:xfrm>
          <a:off x="101503" y="1141916"/>
          <a:ext cx="11799065" cy="47042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1238172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97838">
        <p:split orient="vert"/>
      </p:transition>
    </mc:Choice>
    <mc:Fallback>
      <p:transition spd="slow" advTm="97838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如何运用于教学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sz="4000" dirty="0" smtClean="0"/>
              <a:t>阶段性：分初级、中级、高级</a:t>
            </a:r>
            <a:endParaRPr lang="en-US" altLang="zh-CN" sz="4000" dirty="0" smtClean="0"/>
          </a:p>
          <a:p>
            <a:r>
              <a:rPr lang="zh-CN" altLang="en-US" sz="4000" dirty="0" smtClean="0"/>
              <a:t>密切结合教学，循序渐进</a:t>
            </a:r>
            <a:endParaRPr lang="zh-CN" altLang="en-US" sz="4000" dirty="0"/>
          </a:p>
        </p:txBody>
      </p:sp>
    </p:spTree>
    <p:extLst>
      <p:ext uri="{BB962C8B-B14F-4D97-AF65-F5344CB8AC3E}">
        <p14:creationId xmlns:p14="http://schemas.microsoft.com/office/powerpoint/2010/main" xmlns="" val="14498007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59534"/>
    </mc:Choice>
    <mc:Fallback>
      <p:transition spd="slow" advTm="59534"/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文化导入的原则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3200" dirty="0"/>
              <a:t> 1989年赵贤州首次提出从文化差 </a:t>
            </a:r>
            <a:r>
              <a:rPr lang="en-US" altLang="zh-CN" sz="3200" dirty="0" err="1"/>
              <a:t>异的角度导入影响交际的文化因素</a:t>
            </a:r>
            <a:r>
              <a:rPr lang="en-US" altLang="zh-CN" sz="3200" dirty="0"/>
              <a:t>。 </a:t>
            </a:r>
            <a:r>
              <a:rPr lang="en-US" altLang="zh-CN" sz="3200" dirty="0" err="1"/>
              <a:t>他在</a:t>
            </a:r>
            <a:r>
              <a:rPr lang="en-US" altLang="zh-CN" sz="3200" dirty="0"/>
              <a:t> 《</a:t>
            </a:r>
            <a:r>
              <a:rPr lang="en-US" altLang="zh-CN" sz="3200" dirty="0" err="1"/>
              <a:t>关于文化导入的再思考</a:t>
            </a:r>
            <a:r>
              <a:rPr lang="en-US" altLang="zh-CN" sz="3200" dirty="0"/>
              <a:t>》 </a:t>
            </a:r>
            <a:r>
              <a:rPr lang="en-US" altLang="zh-CN" sz="3200" dirty="0" err="1"/>
              <a:t>中提出文化导入必须遵</a:t>
            </a:r>
            <a:r>
              <a:rPr lang="en-US" altLang="zh-CN" sz="3200" dirty="0"/>
              <a:t> 循 “</a:t>
            </a:r>
            <a:r>
              <a:rPr lang="en-US" altLang="zh-CN" sz="3200" dirty="0" err="1"/>
              <a:t>阶段性</a:t>
            </a:r>
            <a:r>
              <a:rPr lang="en-US" altLang="zh-CN" sz="3200" dirty="0"/>
              <a:t>、 </a:t>
            </a:r>
            <a:r>
              <a:rPr lang="en-US" altLang="zh-CN" sz="3200" dirty="0" err="1"/>
              <a:t>适度性</a:t>
            </a:r>
            <a:r>
              <a:rPr lang="en-US" altLang="zh-CN" sz="3200" dirty="0"/>
              <a:t>、 </a:t>
            </a:r>
            <a:r>
              <a:rPr lang="en-US" altLang="zh-CN" sz="3200" dirty="0" err="1"/>
              <a:t>规范性和科学性</a:t>
            </a:r>
            <a:r>
              <a:rPr lang="en-US" altLang="zh-CN" sz="3200" dirty="0"/>
              <a:t>” </a:t>
            </a:r>
            <a:r>
              <a:rPr lang="en-US" altLang="zh-CN" sz="3200" dirty="0" err="1"/>
              <a:t>的原则</a:t>
            </a:r>
            <a:r>
              <a:rPr lang="en-US" altLang="zh-CN" sz="3200" dirty="0"/>
              <a:t> , </a:t>
            </a:r>
            <a:r>
              <a:rPr lang="en-US" altLang="zh-CN" sz="3200" dirty="0" err="1"/>
              <a:t>认为</a:t>
            </a:r>
            <a:r>
              <a:rPr lang="en-US" altLang="zh-CN" sz="3200" dirty="0"/>
              <a:t> “</a:t>
            </a:r>
            <a:r>
              <a:rPr lang="en-US" altLang="zh-CN" sz="3200" dirty="0" err="1"/>
              <a:t>文化导入必须纳入语言教学体系</a:t>
            </a:r>
            <a:r>
              <a:rPr lang="en-US" altLang="zh-CN" sz="3200" dirty="0"/>
              <a:t>”。</a:t>
            </a:r>
            <a:endParaRPr lang="zh-CN" altLang="en-US" sz="3200" dirty="0"/>
          </a:p>
        </p:txBody>
      </p:sp>
    </p:spTree>
    <p:extLst>
      <p:ext uri="{BB962C8B-B14F-4D97-AF65-F5344CB8AC3E}">
        <p14:creationId xmlns:p14="http://schemas.microsoft.com/office/powerpoint/2010/main" xmlns="" val="36084915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40652"/>
    </mc:Choice>
    <mc:Fallback>
      <p:transition spd="slow" advTm="40652"/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4800" dirty="0" smtClean="0"/>
              <a:t>文化差异的悖论</a:t>
            </a:r>
            <a:endParaRPr lang="zh-CN" altLang="en-US" sz="48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zh-CN" altLang="en-US" sz="3600" dirty="0" smtClean="0"/>
              <a:t>跨文化交际的理论基础是文化差异</a:t>
            </a:r>
            <a:r>
              <a:rPr lang="en-US" altLang="zh-CN" sz="3600" dirty="0" smtClean="0"/>
              <a:t>(difference-based)</a:t>
            </a:r>
          </a:p>
          <a:p>
            <a:r>
              <a:rPr lang="zh-CN" altLang="en-US" sz="3600" dirty="0" smtClean="0"/>
              <a:t>讨论文化差异必须注意防止一般的泛论（</a:t>
            </a:r>
            <a:r>
              <a:rPr lang="en-US" altLang="zh-CN" sz="3600" dirty="0" smtClean="0"/>
              <a:t>over-generalization)</a:t>
            </a:r>
          </a:p>
          <a:p>
            <a:r>
              <a:rPr lang="zh-CN" altLang="en-US" sz="3600" dirty="0" smtClean="0"/>
              <a:t>必须考虑个体差异，必须考虑具体的时间和地点</a:t>
            </a:r>
            <a:endParaRPr lang="en-US" altLang="zh-CN" sz="3600" dirty="0" smtClean="0"/>
          </a:p>
          <a:p>
            <a:r>
              <a:rPr lang="zh-CN" altLang="en-US" sz="3600" dirty="0" smtClean="0"/>
              <a:t>既研究差异，又不夸大差异</a:t>
            </a:r>
            <a:endParaRPr lang="zh-CN" altLang="en-US" sz="3600" dirty="0"/>
          </a:p>
        </p:txBody>
      </p:sp>
    </p:spTree>
    <p:extLst>
      <p:ext uri="{BB962C8B-B14F-4D97-AF65-F5344CB8AC3E}">
        <p14:creationId xmlns:p14="http://schemas.microsoft.com/office/powerpoint/2010/main" xmlns="" val="4105171839"/>
      </p:ext>
    </p:extLst>
  </p:cSld>
  <p:clrMapOvr>
    <a:masterClrMapping/>
  </p:clrMapOvr>
  <p:transition spd="slow" advTm="362389">
    <p:wipe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推荐阅读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Samovar &amp; Porter(eds.): </a:t>
            </a:r>
            <a:r>
              <a:rPr lang="en-US" altLang="zh-CN" i="1" dirty="0" smtClean="0"/>
              <a:t>Intercultural  Communication: A Reader</a:t>
            </a:r>
          </a:p>
          <a:p>
            <a:r>
              <a:rPr lang="en-US" altLang="zh-CN" dirty="0" smtClean="0"/>
              <a:t>Edward Hall: </a:t>
            </a:r>
            <a:r>
              <a:rPr lang="en-US" altLang="zh-CN" i="1" dirty="0" smtClean="0"/>
              <a:t>The Silent Language, The Hidden Dimension, Beyond Culture</a:t>
            </a:r>
          </a:p>
          <a:p>
            <a:r>
              <a:rPr lang="en-US" altLang="zh-CN" dirty="0" smtClean="0"/>
              <a:t>William </a:t>
            </a:r>
            <a:r>
              <a:rPr lang="en-US" altLang="zh-CN" dirty="0" err="1" smtClean="0"/>
              <a:t>Gudykunst</a:t>
            </a:r>
            <a:r>
              <a:rPr lang="en-US" altLang="zh-CN" dirty="0" smtClean="0"/>
              <a:t>(ed.), </a:t>
            </a:r>
            <a:r>
              <a:rPr lang="en-US" altLang="zh-CN" i="1" dirty="0" smtClean="0"/>
              <a:t>Theorizing About Intercultural Communication</a:t>
            </a:r>
          </a:p>
          <a:p>
            <a:r>
              <a:rPr lang="en-US" altLang="zh-CN" dirty="0" smtClean="0"/>
              <a:t>Michael </a:t>
            </a:r>
            <a:r>
              <a:rPr lang="en-US" altLang="zh-CN" dirty="0" err="1" smtClean="0"/>
              <a:t>Byram</a:t>
            </a:r>
            <a:r>
              <a:rPr lang="en-US" altLang="zh-CN" dirty="0"/>
              <a:t> </a:t>
            </a:r>
            <a:r>
              <a:rPr lang="en-US" altLang="zh-CN" dirty="0" smtClean="0"/>
              <a:t>et al. : LICE series</a:t>
            </a:r>
          </a:p>
          <a:p>
            <a:r>
              <a:rPr lang="zh-CN" altLang="en-US" dirty="0" smtClean="0"/>
              <a:t>布罗斯纳安著，毕继万译：</a:t>
            </a:r>
            <a:r>
              <a:rPr lang="en-US" altLang="zh-CN" dirty="0" smtClean="0"/>
              <a:t>《</a:t>
            </a:r>
            <a:r>
              <a:rPr lang="zh-CN" altLang="en-US" dirty="0" smtClean="0"/>
              <a:t>中国和英语国家非语言交际对比</a:t>
            </a:r>
            <a:r>
              <a:rPr lang="en-US" altLang="zh-CN" dirty="0" smtClean="0"/>
              <a:t>》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215765723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412444" y="2235485"/>
            <a:ext cx="10018713" cy="3124201"/>
          </a:xfrm>
        </p:spPr>
        <p:txBody>
          <a:bodyPr>
            <a:normAutofit/>
          </a:bodyPr>
          <a:lstStyle/>
          <a:p>
            <a:r>
              <a:rPr lang="zh-CN" altLang="en-US" sz="4800" dirty="0" smtClean="0"/>
              <a:t>谢谢诸位！</a:t>
            </a:r>
            <a:endParaRPr lang="en-US" altLang="zh-CN" sz="4800" dirty="0" smtClean="0"/>
          </a:p>
        </p:txBody>
      </p:sp>
    </p:spTree>
    <p:extLst>
      <p:ext uri="{BB962C8B-B14F-4D97-AF65-F5344CB8AC3E}">
        <p14:creationId xmlns:p14="http://schemas.microsoft.com/office/powerpoint/2010/main" xmlns="" val="34005460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 advTm="978">
        <p14:reveal/>
      </p:transition>
    </mc:Choice>
    <mc:Fallback>
      <p:transition spd="slow" advTm="978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视差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arallax" id="{3388167B-A2EB-4685-9635-1831D9AEF8C4}" vid="{4F7A876A-7598-49CA-AFC8-8EDA2551E4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TM03457496[[fn=视差]]</Template>
  <TotalTime>950</TotalTime>
  <Words>1441</Words>
  <Application>Microsoft Office PowerPoint</Application>
  <PresentationFormat>自定义</PresentationFormat>
  <Paragraphs>246</Paragraphs>
  <Slides>55</Slides>
  <Notes>0</Notes>
  <HiddenSlides>0</HiddenSlides>
  <MMClips>0</MMClips>
  <ScaleCrop>false</ScaleCrop>
  <HeadingPairs>
    <vt:vector size="6" baseType="variant"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55</vt:i4>
      </vt:variant>
    </vt:vector>
  </HeadingPairs>
  <TitlesOfParts>
    <vt:vector size="57" baseType="lpstr">
      <vt:lpstr>视差</vt:lpstr>
      <vt:lpstr>Chart</vt:lpstr>
      <vt:lpstr>跨文化交际 与对外汉语教学</vt:lpstr>
      <vt:lpstr>跨文化交际研究正在成为一门显学</vt:lpstr>
      <vt:lpstr>中国知网的统计数据 （2016年6月1日）</vt:lpstr>
      <vt:lpstr>论文发表年代分析 （2016.6.1）</vt:lpstr>
      <vt:lpstr>何谓跨文化交际？</vt:lpstr>
      <vt:lpstr>跨文化交际包括：</vt:lpstr>
      <vt:lpstr>Marshall Singer:</vt:lpstr>
      <vt:lpstr>Singer 的论据：</vt:lpstr>
      <vt:lpstr>国际跨文化交际研究扫描</vt:lpstr>
      <vt:lpstr>美国的跨文化交际发展</vt:lpstr>
      <vt:lpstr>David Hoopes:</vt:lpstr>
      <vt:lpstr>欧洲的研究状况：</vt:lpstr>
      <vt:lpstr>国内跨文化交际研究扫描</vt:lpstr>
      <vt:lpstr>国内主要研究基地</vt:lpstr>
      <vt:lpstr>为什么教语言必须涉及文化</vt:lpstr>
      <vt:lpstr>萨丕尔</vt:lpstr>
      <vt:lpstr>Claire Kramsch</vt:lpstr>
      <vt:lpstr>Dell Hymes:</vt:lpstr>
      <vt:lpstr>Swain&amp; Canale</vt:lpstr>
      <vt:lpstr>对外汉语教学</vt:lpstr>
      <vt:lpstr>跨文化交际研究从何处入手</vt:lpstr>
      <vt:lpstr>Larry Smith &amp; Richard Porter（eds.):</vt:lpstr>
      <vt:lpstr>幻灯片 23</vt:lpstr>
      <vt:lpstr>语言交际</vt:lpstr>
      <vt:lpstr>指示意义与引申意义相同</vt:lpstr>
      <vt:lpstr>指示意义相同而引申意义不同  </vt:lpstr>
      <vt:lpstr>Cricket / 蟋蟀</vt:lpstr>
      <vt:lpstr>指示意义与引申意义都不同</vt:lpstr>
      <vt:lpstr>Propaganda/ 宣传</vt:lpstr>
      <vt:lpstr>语篇结构</vt:lpstr>
      <vt:lpstr>英汉语在语篇结构上的区别</vt:lpstr>
      <vt:lpstr>非语言交际</vt:lpstr>
      <vt:lpstr>Contact culture and non-contact culture</vt:lpstr>
      <vt:lpstr>Proxemics </vt:lpstr>
      <vt:lpstr>非语言交际</vt:lpstr>
      <vt:lpstr>非语言交际</vt:lpstr>
      <vt:lpstr>Chronemics</vt:lpstr>
      <vt:lpstr>Leger Brosnahan: Chinese and English Gestures: Contrastive Nonverbal Communication (1983)</vt:lpstr>
      <vt:lpstr>习俗、交际规则</vt:lpstr>
      <vt:lpstr>waitress</vt:lpstr>
      <vt:lpstr>汉语中的称呼</vt:lpstr>
      <vt:lpstr>习俗、交际规则</vt:lpstr>
      <vt:lpstr>打招呼（greetings)</vt:lpstr>
      <vt:lpstr>习俗、交际规则</vt:lpstr>
      <vt:lpstr>信念、价值观</vt:lpstr>
      <vt:lpstr>Hofstede 的调查：个体主义</vt:lpstr>
      <vt:lpstr>Hofstede 的调查：权力距离</vt:lpstr>
      <vt:lpstr>以价值观为主线 分析和理解各种现象</vt:lpstr>
      <vt:lpstr>幻灯片 49</vt:lpstr>
      <vt:lpstr>幻灯片 50</vt:lpstr>
      <vt:lpstr>如何运用于教学</vt:lpstr>
      <vt:lpstr>文化导入的原则</vt:lpstr>
      <vt:lpstr>文化差异的悖论</vt:lpstr>
      <vt:lpstr>推荐阅读</vt:lpstr>
      <vt:lpstr>幻灯片 55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跨文化交际 与对外汉语教学</dc:title>
  <dc:creator>WZ Hu</dc:creator>
  <cp:lastModifiedBy>Administrator</cp:lastModifiedBy>
  <cp:revision>72</cp:revision>
  <dcterms:created xsi:type="dcterms:W3CDTF">2016-05-11T23:25:57Z</dcterms:created>
  <dcterms:modified xsi:type="dcterms:W3CDTF">2016-07-04T00:34:21Z</dcterms:modified>
</cp:coreProperties>
</file>